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0"/>
  </p:handoutMasterIdLst>
  <p:sldIdLst>
    <p:sldId id="269" r:id="rId4"/>
    <p:sldId id="326" r:id="rId5"/>
    <p:sldId id="336" r:id="rId6"/>
    <p:sldId id="324" r:id="rId7"/>
    <p:sldId id="338" r:id="rId8"/>
    <p:sldId id="317" r:id="rId9"/>
    <p:sldId id="320" r:id="rId10"/>
    <p:sldId id="323" r:id="rId11"/>
    <p:sldId id="322" r:id="rId12"/>
    <p:sldId id="339" r:id="rId13"/>
    <p:sldId id="335" r:id="rId14"/>
    <p:sldId id="334" r:id="rId15"/>
    <p:sldId id="337" r:id="rId16"/>
    <p:sldId id="329" r:id="rId17"/>
    <p:sldId id="331" r:id="rId18"/>
    <p:sldId id="333" r:id="rId19"/>
    <p:sldId id="343" r:id="rId20"/>
    <p:sldId id="332" r:id="rId21"/>
    <p:sldId id="328" r:id="rId22"/>
    <p:sldId id="330" r:id="rId23"/>
    <p:sldId id="340" r:id="rId24"/>
    <p:sldId id="341" r:id="rId25"/>
    <p:sldId id="344" r:id="rId26"/>
    <p:sldId id="345" r:id="rId27"/>
    <p:sldId id="347" r:id="rId28"/>
    <p:sldId id="348" r:id="rId2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2320" userDrawn="1">
          <p15:clr>
            <a:srgbClr val="A4A3A4"/>
          </p15:clr>
        </p15:guide>
        <p15:guide id="3" pos="5360" userDrawn="1">
          <p15:clr>
            <a:srgbClr val="A4A3A4"/>
          </p15:clr>
        </p15:guide>
        <p15:guide id="4" orient="horz" pos="30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8" y="96"/>
      </p:cViewPr>
      <p:guideLst>
        <p:guide orient="horz" pos="1412"/>
        <p:guide pos="2320"/>
        <p:guide pos="5360"/>
        <p:guide orient="horz" pos="30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2022-09-02</a:t>
            </a:fld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‹Nº›</a:t>
            </a:fld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icrosoft GothicNeo" panose="020B0500000101010101" pitchFamily="34" charset="-127"/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GothicNeo" panose="020B0500000101010101" pitchFamily="34" charset="-127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7" r:id="rId5"/>
    <p:sldLayoutId id="2147483736" r:id="rId6"/>
    <p:sldLayoutId id="2147483740" r:id="rId7"/>
    <p:sldLayoutId id="2147483741" r:id="rId8"/>
    <p:sldLayoutId id="2147483744" r:id="rId9"/>
    <p:sldLayoutId id="2147483742" r:id="rId10"/>
    <p:sldLayoutId id="2147483745" r:id="rId11"/>
    <p:sldLayoutId id="2147483748" r:id="rId12"/>
    <p:sldLayoutId id="2147483749" r:id="rId13"/>
    <p:sldLayoutId id="2147483753" r:id="rId14"/>
    <p:sldLayoutId id="2147483754" r:id="rId15"/>
    <p:sldLayoutId id="2147483750" r:id="rId16"/>
    <p:sldLayoutId id="2147483751" r:id="rId17"/>
    <p:sldLayoutId id="214748375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944797"/>
            <a:ext cx="11887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Scraping de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Noticias</a:t>
            </a:r>
            <a:r>
              <a:rPr lang="en-US" altLang="ko-KR" sz="4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Financieras</a:t>
            </a:r>
            <a:endParaRPr lang="ko-KR" altLang="en-US" sz="4400" b="1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Ronald Chester</a:t>
            </a:r>
            <a:endParaRPr lang="ko-KR" altLang="en-US" dirty="0">
              <a:solidFill>
                <a:schemeClr val="bg1"/>
              </a:solidFill>
              <a:latin typeface="Microsoft JhengHei UI" panose="020B0604030504040204" pitchFamily="34" charset="-120"/>
              <a:cs typeface="Microsoft GothicNeo" panose="020B0500000101010101" pitchFamily="34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GothicNeo" panose="020B0500000101010101" pitchFamily="34" charset="-127"/>
              </a:rPr>
              <a:t>Nicolás Coddou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B405D3-0D07-55C9-324C-8EA2E6D30604}"/>
              </a:ext>
            </a:extLst>
          </p:cNvPr>
          <p:cNvSpPr txBox="1"/>
          <p:nvPr/>
        </p:nvSpPr>
        <p:spPr>
          <a:xfrm>
            <a:off x="5856923" y="1826051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2CF010-19C6-94EC-E631-4F8013E76242}"/>
              </a:ext>
            </a:extLst>
          </p:cNvPr>
          <p:cNvSpPr txBox="1"/>
          <p:nvPr/>
        </p:nvSpPr>
        <p:spPr>
          <a:xfrm>
            <a:off x="3558540" y="4334193"/>
            <a:ext cx="507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caso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generar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csv que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contenga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Titulo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Cuerpo de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un </a:t>
            </a:r>
            <a:r>
              <a:rPr lang="en-US" altLang="ko-K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.</a:t>
            </a:r>
            <a:endParaRPr lang="es-CL" i="1" dirty="0"/>
          </a:p>
        </p:txBody>
      </p:sp>
      <p:pic>
        <p:nvPicPr>
          <p:cNvPr id="9" name="Imagen 8" descr="Imagen que contiene luz&#10;&#10;Descripción generada automáticamente">
            <a:extLst>
              <a:ext uri="{FF2B5EF4-FFF2-40B4-BE49-F238E27FC236}">
                <a16:creationId xmlns:a16="http://schemas.microsoft.com/office/drawing/2014/main" id="{43D71447-BF86-ADA5-475E-DEC93E6129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80" y="5452979"/>
            <a:ext cx="1650162" cy="881337"/>
          </a:xfrm>
          <a:prstGeom prst="rect">
            <a:avLst/>
          </a:prstGeom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73E36383-2462-419B-E620-C9741925F17D}"/>
              </a:ext>
            </a:extLst>
          </p:cNvPr>
          <p:cNvSpPr txBox="1"/>
          <p:nvPr/>
        </p:nvSpPr>
        <p:spPr>
          <a:xfrm>
            <a:off x="4246624" y="5632038"/>
            <a:ext cx="2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usara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Apple Inc.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ejemplo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3AF794F1-6745-F491-D965-FE70AF96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ow To Use Finviz to Screen For Stocks">
            <a:extLst>
              <a:ext uri="{FF2B5EF4-FFF2-40B4-BE49-F238E27FC236}">
                <a16:creationId xmlns:a16="http://schemas.microsoft.com/office/drawing/2014/main" id="{F52EDF5C-1039-4664-BD80-2C180620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6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2028E6-166C-34FE-1F46-F1B38AAA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80" y="512053"/>
            <a:ext cx="5115639" cy="5620534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8310A4CF-4BA2-2C90-06BF-442A6AC31EAE}"/>
              </a:ext>
            </a:extLst>
          </p:cNvPr>
          <p:cNvSpPr txBox="1"/>
          <p:nvPr/>
        </p:nvSpPr>
        <p:spPr>
          <a:xfrm>
            <a:off x="1462959" y="1454956"/>
            <a:ext cx="4448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son lo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“apple”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buscador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Financial Times.</a:t>
            </a:r>
          </a:p>
        </p:txBody>
      </p:sp>
      <p:sp>
        <p:nvSpPr>
          <p:cNvPr id="8" name="Up Arrow 4">
            <a:extLst>
              <a:ext uri="{FF2B5EF4-FFF2-40B4-BE49-F238E27FC236}">
                <a16:creationId xmlns:a16="http://schemas.microsoft.com/office/drawing/2014/main" id="{1D8C961F-2D8F-2587-BB23-3A86D5875435}"/>
              </a:ext>
            </a:extLst>
          </p:cNvPr>
          <p:cNvSpPr/>
          <p:nvPr/>
        </p:nvSpPr>
        <p:spPr>
          <a:xfrm rot="16200000" flipV="1">
            <a:off x="5771798" y="3385122"/>
            <a:ext cx="911095" cy="159929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0" name="Up Arrow 4">
            <a:extLst>
              <a:ext uri="{FF2B5EF4-FFF2-40B4-BE49-F238E27FC236}">
                <a16:creationId xmlns:a16="http://schemas.microsoft.com/office/drawing/2014/main" id="{1F2A0489-D45D-D977-E73A-6BA54757EED0}"/>
              </a:ext>
            </a:extLst>
          </p:cNvPr>
          <p:cNvSpPr/>
          <p:nvPr/>
        </p:nvSpPr>
        <p:spPr>
          <a:xfrm rot="16200000" flipV="1">
            <a:off x="6941588" y="4730171"/>
            <a:ext cx="911095" cy="2002913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FAAC6B38-BE90-70A0-D595-89F967B8AA0E}"/>
              </a:ext>
            </a:extLst>
          </p:cNvPr>
          <p:cNvSpPr txBox="1"/>
          <p:nvPr/>
        </p:nvSpPr>
        <p:spPr>
          <a:xfrm>
            <a:off x="2983268" y="3923159"/>
            <a:ext cx="25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imagen,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resumen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64D176B6-3ECA-D87D-2557-159C39422467}"/>
              </a:ext>
            </a:extLst>
          </p:cNvPr>
          <p:cNvSpPr txBox="1"/>
          <p:nvPr/>
        </p:nvSpPr>
        <p:spPr>
          <a:xfrm>
            <a:off x="3540722" y="5393923"/>
            <a:ext cx="290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índice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total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25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10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6599A849-77B8-96D3-7981-448A172639F6}"/>
              </a:ext>
            </a:extLst>
          </p:cNvPr>
          <p:cNvSpPr txBox="1"/>
          <p:nvPr/>
        </p:nvSpPr>
        <p:spPr>
          <a:xfrm>
            <a:off x="1676476" y="439200"/>
            <a:ext cx="30453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Para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poder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Título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Cuerpo de la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necesita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principalmente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las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siguientes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librerias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8" name="Picture 12" descr="Web scraping to PANDAS (step-by-step in 9 lines) | Kaggle">
            <a:extLst>
              <a:ext uri="{FF2B5EF4-FFF2-40B4-BE49-F238E27FC236}">
                <a16:creationId xmlns:a16="http://schemas.microsoft.com/office/drawing/2014/main" id="{A349E95C-1D4F-6986-66DC-C81975492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91" y="2002714"/>
            <a:ext cx="1944269" cy="8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chivo json - Iconos gratis de interfaz">
            <a:extLst>
              <a:ext uri="{FF2B5EF4-FFF2-40B4-BE49-F238E27FC236}">
                <a16:creationId xmlns:a16="http://schemas.microsoft.com/office/drawing/2014/main" id="{8CD073CD-822A-9BFA-7E13-394FBFE2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794706"/>
            <a:ext cx="104394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5">
            <a:extLst>
              <a:ext uri="{FF2B5EF4-FFF2-40B4-BE49-F238E27FC236}">
                <a16:creationId xmlns:a16="http://schemas.microsoft.com/office/drawing/2014/main" id="{27DD0E89-61E0-49FC-9B2D-12DC0AC4E403}"/>
              </a:ext>
            </a:extLst>
          </p:cNvPr>
          <p:cNvSpPr txBox="1"/>
          <p:nvPr/>
        </p:nvSpPr>
        <p:spPr>
          <a:xfrm>
            <a:off x="148590" y="4666156"/>
            <a:ext cx="115862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"https://www.ft.com/search?q={instrumento}&amp;page={pagina}&amp;contentType=article&amp;sort=relevance&amp;expandRefinements=true"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1948077-1FC5-FCEE-A2AA-791F49EEDB34}"/>
              </a:ext>
            </a:extLst>
          </p:cNvPr>
          <p:cNvCxnSpPr>
            <a:cxnSpLocks/>
          </p:cNvCxnSpPr>
          <p:nvPr/>
        </p:nvCxnSpPr>
        <p:spPr>
          <a:xfrm flipH="1">
            <a:off x="3808972" y="4922426"/>
            <a:ext cx="91796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DF13BA4-59A3-EB68-B1C3-682C6481BAFF}"/>
              </a:ext>
            </a:extLst>
          </p:cNvPr>
          <p:cNvCxnSpPr>
            <a:cxnSpLocks/>
          </p:cNvCxnSpPr>
          <p:nvPr/>
        </p:nvCxnSpPr>
        <p:spPr>
          <a:xfrm flipH="1">
            <a:off x="5233912" y="4929858"/>
            <a:ext cx="53442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35">
            <a:extLst>
              <a:ext uri="{FF2B5EF4-FFF2-40B4-BE49-F238E27FC236}">
                <a16:creationId xmlns:a16="http://schemas.microsoft.com/office/drawing/2014/main" id="{B002553D-533B-F146-1DAB-1148F5364DD5}"/>
              </a:ext>
            </a:extLst>
          </p:cNvPr>
          <p:cNvSpPr txBox="1"/>
          <p:nvPr/>
        </p:nvSpPr>
        <p:spPr>
          <a:xfrm>
            <a:off x="1483995" y="4215754"/>
            <a:ext cx="100265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de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pagina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 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siguiente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se rellena con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ciclo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aumentando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pagina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F3762D84-EAFF-B21E-88EA-33FBB907917F}"/>
              </a:ext>
            </a:extLst>
          </p:cNvPr>
          <p:cNvSpPr txBox="1"/>
          <p:nvPr/>
        </p:nvSpPr>
        <p:spPr>
          <a:xfrm>
            <a:off x="1550670" y="5309569"/>
            <a:ext cx="11586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 =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requests.get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(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url_name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)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soup =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BeautifulSoup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(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url.text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, "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html.parser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")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56E2B934-8779-EA0B-4B7B-8B4490FF216D}"/>
              </a:ext>
            </a:extLst>
          </p:cNvPr>
          <p:cNvSpPr txBox="1"/>
          <p:nvPr/>
        </p:nvSpPr>
        <p:spPr>
          <a:xfrm>
            <a:off x="1220330" y="5017182"/>
            <a:ext cx="438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crea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objeto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</a:t>
            </a: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05FCC49-AC51-8424-41FB-D3ED59195368}"/>
              </a:ext>
            </a:extLst>
          </p:cNvPr>
          <p:cNvSpPr txBox="1"/>
          <p:nvPr/>
        </p:nvSpPr>
        <p:spPr>
          <a:xfrm>
            <a:off x="1550670" y="3852571"/>
            <a:ext cx="656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 un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ciclo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For:</a:t>
            </a:r>
            <a:endParaRPr lang="es-CL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51B7596-5A55-EDE1-F910-0B23E6AE4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24" y="648026"/>
            <a:ext cx="4944165" cy="108600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DFD7B224-79ED-366F-69EA-3B1B20DF0813}"/>
              </a:ext>
            </a:extLst>
          </p:cNvPr>
          <p:cNvSpPr txBox="1"/>
          <p:nvPr/>
        </p:nvSpPr>
        <p:spPr>
          <a:xfrm>
            <a:off x="5490763" y="2110402"/>
            <a:ext cx="65674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script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pide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nombre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instrument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cantidad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la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cantidad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s-CL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totales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manera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aproximada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pide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cuantas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desea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3038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B11CCC-A5CB-E7BC-2D1E-28A44F63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68" y="2182295"/>
            <a:ext cx="6071285" cy="1642946"/>
          </a:xfrm>
          <a:prstGeom prst="rect">
            <a:avLst/>
          </a:prstGeom>
        </p:spPr>
      </p:pic>
      <p:sp>
        <p:nvSpPr>
          <p:cNvPr id="7" name="Up Arrow 4">
            <a:extLst>
              <a:ext uri="{FF2B5EF4-FFF2-40B4-BE49-F238E27FC236}">
                <a16:creationId xmlns:a16="http://schemas.microsoft.com/office/drawing/2014/main" id="{14A1C3CA-E079-0903-4DC8-5AFD9807B40F}"/>
              </a:ext>
            </a:extLst>
          </p:cNvPr>
          <p:cNvSpPr/>
          <p:nvPr/>
        </p:nvSpPr>
        <p:spPr>
          <a:xfrm rot="1906754" flipV="1">
            <a:off x="3364720" y="1640973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41D66D-DA36-1C56-B598-2C756D7D315C}"/>
              </a:ext>
            </a:extLst>
          </p:cNvPr>
          <p:cNvSpPr txBox="1"/>
          <p:nvPr/>
        </p:nvSpPr>
        <p:spPr>
          <a:xfrm>
            <a:off x="817880" y="11857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578F2BE-90D7-5B4A-BF55-538830E1A946}"/>
              </a:ext>
            </a:extLst>
          </p:cNvPr>
          <p:cNvSpPr txBox="1"/>
          <p:nvPr/>
        </p:nvSpPr>
        <p:spPr>
          <a:xfrm>
            <a:off x="292100" y="4105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...</a:t>
            </a:r>
          </a:p>
        </p:txBody>
      </p:sp>
      <p:sp>
        <p:nvSpPr>
          <p:cNvPr id="14" name="Up Arrow 4">
            <a:extLst>
              <a:ext uri="{FF2B5EF4-FFF2-40B4-BE49-F238E27FC236}">
                <a16:creationId xmlns:a16="http://schemas.microsoft.com/office/drawing/2014/main" id="{5F674B15-E107-B927-432A-297314C133FC}"/>
              </a:ext>
            </a:extLst>
          </p:cNvPr>
          <p:cNvSpPr/>
          <p:nvPr/>
        </p:nvSpPr>
        <p:spPr>
          <a:xfrm rot="5400000" flipV="1">
            <a:off x="7555499" y="2551285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BAA929-6E99-76A4-2032-40D01A300A19}"/>
              </a:ext>
            </a:extLst>
          </p:cNvPr>
          <p:cNvSpPr txBox="1"/>
          <p:nvPr/>
        </p:nvSpPr>
        <p:spPr>
          <a:xfrm>
            <a:off x="7673690" y="2455856"/>
            <a:ext cx="3045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para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ingresar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1" name="Up Arrow 4">
            <a:extLst>
              <a:ext uri="{FF2B5EF4-FFF2-40B4-BE49-F238E27FC236}">
                <a16:creationId xmlns:a16="http://schemas.microsoft.com/office/drawing/2014/main" id="{9DA28640-501E-B36E-6F81-CA71A6A8311C}"/>
              </a:ext>
            </a:extLst>
          </p:cNvPr>
          <p:cNvSpPr/>
          <p:nvPr/>
        </p:nvSpPr>
        <p:spPr>
          <a:xfrm rot="8396713" flipV="1">
            <a:off x="5191166" y="3869121"/>
            <a:ext cx="236383" cy="455475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AF00ED-61B9-9325-478B-705B8246E38A}"/>
              </a:ext>
            </a:extLst>
          </p:cNvPr>
          <p:cNvSpPr txBox="1"/>
          <p:nvPr/>
        </p:nvSpPr>
        <p:spPr>
          <a:xfrm>
            <a:off x="4151230" y="4347235"/>
            <a:ext cx="304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22419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E68305-44A1-D5DD-8888-BFE75411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79" y="1526281"/>
            <a:ext cx="5361008" cy="1267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3B85F3-8B02-4C2F-DDAD-D570800D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79" y="2964244"/>
            <a:ext cx="5495539" cy="3714376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6C7C12EB-000E-1FEF-5714-8C83818B08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967061"/>
            <a:ext cx="933993" cy="933993"/>
          </a:xfrm>
          <a:prstGeom prst="rect">
            <a:avLst/>
          </a:prstGeom>
        </p:spPr>
      </p:pic>
      <p:sp>
        <p:nvSpPr>
          <p:cNvPr id="15" name="TextBox 35">
            <a:extLst>
              <a:ext uri="{FF2B5EF4-FFF2-40B4-BE49-F238E27FC236}">
                <a16:creationId xmlns:a16="http://schemas.microsoft.com/office/drawing/2014/main" id="{FE2BC008-39AB-FD20-B0F6-2B7748E7F7D1}"/>
              </a:ext>
            </a:extLst>
          </p:cNvPr>
          <p:cNvSpPr txBox="1"/>
          <p:nvPr/>
        </p:nvSpPr>
        <p:spPr>
          <a:xfrm>
            <a:off x="7034517" y="1967061"/>
            <a:ext cx="49373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posible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saltar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Paywall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utilizando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formato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JSON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contenida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HTML de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A70694-6B4C-0E98-3DD5-50812A0159AD}"/>
              </a:ext>
            </a:extLst>
          </p:cNvPr>
          <p:cNvSpPr txBox="1"/>
          <p:nvPr/>
        </p:nvSpPr>
        <p:spPr>
          <a:xfrm>
            <a:off x="5187071" y="184304"/>
            <a:ext cx="533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!</a:t>
            </a:r>
            <a:endParaRPr lang="es-CL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6388120-05B6-2DC6-2C51-6ACB5D00B027}"/>
              </a:ext>
            </a:extLst>
          </p:cNvPr>
          <p:cNvSpPr txBox="1"/>
          <p:nvPr/>
        </p:nvSpPr>
        <p:spPr>
          <a:xfrm>
            <a:off x="2066135" y="324889"/>
            <a:ext cx="32337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Al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entrar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cualquier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FT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aparecerá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pop-up de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impidiendo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leer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186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lock Arc 18">
            <a:extLst>
              <a:ext uri="{FF2B5EF4-FFF2-40B4-BE49-F238E27FC236}">
                <a16:creationId xmlns:a16="http://schemas.microsoft.com/office/drawing/2014/main" id="{18536D02-AB23-AA26-1B54-B40E855D154D}"/>
              </a:ext>
            </a:extLst>
          </p:cNvPr>
          <p:cNvSpPr/>
          <p:nvPr/>
        </p:nvSpPr>
        <p:spPr>
          <a:xfrm rot="3482166">
            <a:off x="2283360" y="2165039"/>
            <a:ext cx="4998709" cy="3092822"/>
          </a:xfrm>
          <a:prstGeom prst="blockArc">
            <a:avLst>
              <a:gd name="adj1" fmla="val 12953550"/>
              <a:gd name="adj2" fmla="val 17567688"/>
              <a:gd name="adj3" fmla="val 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3B674036-60E0-320F-658E-456CAA0277DA}"/>
              </a:ext>
            </a:extLst>
          </p:cNvPr>
          <p:cNvSpPr txBox="1"/>
          <p:nvPr/>
        </p:nvSpPr>
        <p:spPr>
          <a:xfrm>
            <a:off x="6173472" y="1549052"/>
            <a:ext cx="5077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HTML de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existe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elemento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&lt;script&gt;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del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&lt;head&gt;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.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1E3A84-528B-3F34-6E16-533E53A6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5" y="453632"/>
            <a:ext cx="3670273" cy="2480698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662D6F09-DAA8-45B1-9A80-ACB14D922451}"/>
              </a:ext>
            </a:extLst>
          </p:cNvPr>
          <p:cNvGrpSpPr/>
          <p:nvPr/>
        </p:nvGrpSpPr>
        <p:grpSpPr>
          <a:xfrm>
            <a:off x="2977868" y="3267279"/>
            <a:ext cx="8843182" cy="3172268"/>
            <a:chOff x="1015718" y="1842866"/>
            <a:chExt cx="8843182" cy="317226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1B5FB68-3B7C-DA9C-1CD6-E50A5BA8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100" y="1842866"/>
              <a:ext cx="7525800" cy="3172268"/>
            </a:xfrm>
            <a:prstGeom prst="rect">
              <a:avLst/>
            </a:prstGeom>
          </p:spPr>
        </p:pic>
        <p:sp>
          <p:nvSpPr>
            <p:cNvPr id="10" name="Up Arrow 4">
              <a:extLst>
                <a:ext uri="{FF2B5EF4-FFF2-40B4-BE49-F238E27FC236}">
                  <a16:creationId xmlns:a16="http://schemas.microsoft.com/office/drawing/2014/main" id="{1226F992-64A0-D9B7-6CF3-D11AF6DF015D}"/>
                </a:ext>
              </a:extLst>
            </p:cNvPr>
            <p:cNvSpPr/>
            <p:nvPr/>
          </p:nvSpPr>
          <p:spPr>
            <a:xfrm rot="16200000" flipV="1">
              <a:off x="1359818" y="3255582"/>
              <a:ext cx="911095" cy="1599295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latin typeface="Microsoft GothicNeo" panose="020B0500000101010101" pitchFamily="34" charset="-127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D78A052-2BBB-CBD0-9D74-BA5FA0BF3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8832" y="4137566"/>
              <a:ext cx="2735656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5E2B9817-DB35-0DC1-BB07-121C08C1A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834"/>
          <a:stretch/>
        </p:blipFill>
        <p:spPr>
          <a:xfrm>
            <a:off x="4026384" y="1282867"/>
            <a:ext cx="1249195" cy="14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4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5">
            <a:extLst>
              <a:ext uri="{FF2B5EF4-FFF2-40B4-BE49-F238E27FC236}">
                <a16:creationId xmlns:a16="http://schemas.microsoft.com/office/drawing/2014/main" id="{3B674036-60E0-320F-658E-456CAA0277DA}"/>
              </a:ext>
            </a:extLst>
          </p:cNvPr>
          <p:cNvSpPr txBox="1"/>
          <p:nvPr/>
        </p:nvSpPr>
        <p:spPr>
          <a:xfrm>
            <a:off x="1498660" y="529123"/>
            <a:ext cx="524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Dentro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encuetra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informacioón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formato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Microsoft GothicNeo" panose="020B0500000101010101" pitchFamily="34" charset="-127"/>
              </a:rPr>
              <a:t>JSON.</a:t>
            </a:r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1E3A84-528B-3F34-6E16-533E53A6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77" y="107553"/>
            <a:ext cx="1980860" cy="133884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D004FB-0812-11F0-E05B-CB6756A4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7" y="1545356"/>
            <a:ext cx="11396726" cy="5049600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78A052-2BBB-CBD0-9D74-BA5FA0BF39B1}"/>
              </a:ext>
            </a:extLst>
          </p:cNvPr>
          <p:cNvCxnSpPr>
            <a:cxnSpLocks/>
          </p:cNvCxnSpPr>
          <p:nvPr/>
        </p:nvCxnSpPr>
        <p:spPr>
          <a:xfrm flipH="1">
            <a:off x="6471849" y="2783469"/>
            <a:ext cx="58617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C88E466-17FF-5911-4601-E0EBD97D0F2D}"/>
              </a:ext>
            </a:extLst>
          </p:cNvPr>
          <p:cNvCxnSpPr>
            <a:cxnSpLocks/>
          </p:cNvCxnSpPr>
          <p:nvPr/>
        </p:nvCxnSpPr>
        <p:spPr>
          <a:xfrm flipH="1">
            <a:off x="3683000" y="1829605"/>
            <a:ext cx="3873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D5D1FC6-738A-57D2-E433-418FC69AE9B0}"/>
              </a:ext>
            </a:extLst>
          </p:cNvPr>
          <p:cNvCxnSpPr>
            <a:cxnSpLocks/>
          </p:cNvCxnSpPr>
          <p:nvPr/>
        </p:nvCxnSpPr>
        <p:spPr>
          <a:xfrm flipH="1">
            <a:off x="8146249" y="1831729"/>
            <a:ext cx="5842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Up Arrow 4">
            <a:extLst>
              <a:ext uri="{FF2B5EF4-FFF2-40B4-BE49-F238E27FC236}">
                <a16:creationId xmlns:a16="http://schemas.microsoft.com/office/drawing/2014/main" id="{B37F54DB-EB9C-145E-F790-E49F48588F42}"/>
              </a:ext>
            </a:extLst>
          </p:cNvPr>
          <p:cNvSpPr/>
          <p:nvPr/>
        </p:nvSpPr>
        <p:spPr>
          <a:xfrm rot="12672671" flipV="1">
            <a:off x="3389977" y="1802190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4" name="Up Arrow 4">
            <a:extLst>
              <a:ext uri="{FF2B5EF4-FFF2-40B4-BE49-F238E27FC236}">
                <a16:creationId xmlns:a16="http://schemas.microsoft.com/office/drawing/2014/main" id="{61419662-32F1-56CC-8FBD-DF8791BBFBC1}"/>
              </a:ext>
            </a:extLst>
          </p:cNvPr>
          <p:cNvSpPr/>
          <p:nvPr/>
        </p:nvSpPr>
        <p:spPr>
          <a:xfrm rot="10800000" flipV="1">
            <a:off x="6522436" y="2829819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sp>
        <p:nvSpPr>
          <p:cNvPr id="26" name="Up Arrow 4">
            <a:extLst>
              <a:ext uri="{FF2B5EF4-FFF2-40B4-BE49-F238E27FC236}">
                <a16:creationId xmlns:a16="http://schemas.microsoft.com/office/drawing/2014/main" id="{12496770-0F35-56BF-7FF8-23AAB6EB34F1}"/>
              </a:ext>
            </a:extLst>
          </p:cNvPr>
          <p:cNvSpPr/>
          <p:nvPr/>
        </p:nvSpPr>
        <p:spPr>
          <a:xfrm rot="8115490" flipV="1">
            <a:off x="8553036" y="1780366"/>
            <a:ext cx="485001" cy="92236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Microsoft GothicNeo" panose="020B0500000101010101" pitchFamily="34" charset="-127"/>
            </a:endParaRPr>
          </a:p>
        </p:txBody>
      </p:sp>
      <p:pic>
        <p:nvPicPr>
          <p:cNvPr id="5122" name="Picture 2" descr="I'm in - Hacker | Meme Generator">
            <a:extLst>
              <a:ext uri="{FF2B5EF4-FFF2-40B4-BE49-F238E27FC236}">
                <a16:creationId xmlns:a16="http://schemas.microsoft.com/office/drawing/2014/main" id="{95FE6889-4D7B-238D-3C43-4F75212B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384" y="5550408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3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5">
            <a:extLst>
              <a:ext uri="{FF2B5EF4-FFF2-40B4-BE49-F238E27FC236}">
                <a16:creationId xmlns:a16="http://schemas.microsoft.com/office/drawing/2014/main" id="{3B674036-60E0-320F-658E-456CAA0277DA}"/>
              </a:ext>
            </a:extLst>
          </p:cNvPr>
          <p:cNvSpPr txBox="1"/>
          <p:nvPr/>
        </p:nvSpPr>
        <p:spPr>
          <a:xfrm>
            <a:off x="3473480" y="1132657"/>
            <a:ext cx="524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data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fomato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JSON es la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Financial Times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comparte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Google para que sus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puedan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aparecer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resultados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las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busquedas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Microsoft GothicNeo" panose="020B0500000101010101" pitchFamily="34" charset="-127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029C5F4-2A4C-2DDD-BBE9-69220F68A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72" y="3366282"/>
            <a:ext cx="2796300" cy="92004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7FC3C5-35D3-7D88-57DD-CB97F466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285" y="3250708"/>
            <a:ext cx="3403076" cy="11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lock Arc 18">
            <a:extLst>
              <a:ext uri="{FF2B5EF4-FFF2-40B4-BE49-F238E27FC236}">
                <a16:creationId xmlns:a16="http://schemas.microsoft.com/office/drawing/2014/main" id="{44402FD3-604F-CD04-9FDE-42FBD1947960}"/>
              </a:ext>
            </a:extLst>
          </p:cNvPr>
          <p:cNvSpPr/>
          <p:nvPr/>
        </p:nvSpPr>
        <p:spPr>
          <a:xfrm>
            <a:off x="3950212" y="3578811"/>
            <a:ext cx="4998709" cy="3092822"/>
          </a:xfrm>
          <a:prstGeom prst="blockArc">
            <a:avLst>
              <a:gd name="adj1" fmla="val 14417193"/>
              <a:gd name="adj2" fmla="val 18007554"/>
              <a:gd name="adj3" fmla="val 280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58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D9D233C-A526-68BD-74D7-AB9206D29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5C8A41-746B-309A-DEB2-FB2F901F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990090"/>
            <a:ext cx="10458450" cy="3312602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73A678C1-D271-4045-41D4-DC0224001CCD}"/>
              </a:ext>
            </a:extLst>
          </p:cNvPr>
          <p:cNvSpPr txBox="1"/>
          <p:nvPr/>
        </p:nvSpPr>
        <p:spPr>
          <a:xfrm>
            <a:off x="2193985" y="652948"/>
            <a:ext cx="7626290" cy="163121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link.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“application/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ld+json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”.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     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(El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cual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de la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3.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body, la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fecha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  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título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510142-C30C-BBC6-CF9C-90DA7ADABA54}"/>
              </a:ext>
            </a:extLst>
          </p:cNvPr>
          <p:cNvSpPr txBox="1"/>
          <p:nvPr/>
        </p:nvSpPr>
        <p:spPr>
          <a:xfrm>
            <a:off x="2959130" y="128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Entonces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, para </a:t>
            </a:r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artículo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167A2F-C2A0-A265-8970-960BB9998D83}"/>
              </a:ext>
            </a:extLst>
          </p:cNvPr>
          <p:cNvSpPr txBox="1"/>
          <p:nvPr/>
        </p:nvSpPr>
        <p:spPr>
          <a:xfrm>
            <a:off x="517585" y="2079779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36897B-2D40-7D8D-7712-79DC87D0D4C7}"/>
              </a:ext>
            </a:extLst>
          </p:cNvPr>
          <p:cNvSpPr txBox="1"/>
          <p:nvPr/>
        </p:nvSpPr>
        <p:spPr>
          <a:xfrm>
            <a:off x="517585" y="2721114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2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DEF5AE-B8A1-6891-CE3F-A2D362C8F3EE}"/>
              </a:ext>
            </a:extLst>
          </p:cNvPr>
          <p:cNvSpPr txBox="1"/>
          <p:nvPr/>
        </p:nvSpPr>
        <p:spPr>
          <a:xfrm>
            <a:off x="517585" y="3628145"/>
            <a:ext cx="53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</a:t>
            </a:r>
            <a:endParaRPr lang="es-CL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7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E8D189-B434-7C07-9F0F-136FF7948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" t="11759" r="6502" b="10780"/>
          <a:stretch/>
        </p:blipFill>
        <p:spPr>
          <a:xfrm>
            <a:off x="3127605" y="219076"/>
            <a:ext cx="5800725" cy="1727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F5747E-FAA0-8B49-FE4A-4C1BCBE9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8" y="2064434"/>
            <a:ext cx="2846618" cy="8487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734A73-2B4E-AD22-6D84-A73B2DD62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161" y="3031256"/>
            <a:ext cx="7897677" cy="38692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7D045B0-CFA9-1F7D-99C8-67E6EC86F7B9}"/>
              </a:ext>
            </a:extLst>
          </p:cNvPr>
          <p:cNvSpPr txBox="1"/>
          <p:nvPr/>
        </p:nvSpPr>
        <p:spPr>
          <a:xfrm>
            <a:off x="3048000" y="3263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dirty="0"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F6F2F95C-C6B4-5315-9977-67CA5BC69F3F}"/>
              </a:ext>
            </a:extLst>
          </p:cNvPr>
          <p:cNvSpPr txBox="1"/>
          <p:nvPr/>
        </p:nvSpPr>
        <p:spPr>
          <a:xfrm>
            <a:off x="5908795" y="3145334"/>
            <a:ext cx="43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1000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x 4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2EBC9DF4-B9EA-C805-91B4-D523512DA0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95" y="4189768"/>
            <a:ext cx="801835" cy="9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o 1026">
            <a:extLst>
              <a:ext uri="{FF2B5EF4-FFF2-40B4-BE49-F238E27FC236}">
                <a16:creationId xmlns:a16="http://schemas.microsoft.com/office/drawing/2014/main" id="{A76E7835-8B28-C524-453E-2431ABF35859}"/>
              </a:ext>
            </a:extLst>
          </p:cNvPr>
          <p:cNvGrpSpPr/>
          <p:nvPr/>
        </p:nvGrpSpPr>
        <p:grpSpPr>
          <a:xfrm>
            <a:off x="2206905" y="3977393"/>
            <a:ext cx="2853296" cy="2479330"/>
            <a:chOff x="7076688" y="4004994"/>
            <a:chExt cx="2853296" cy="24793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63057F-D15A-46AD-B4EC-C237A5008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76688" y="4004994"/>
              <a:ext cx="1536053" cy="1702467"/>
              <a:chOff x="3790357" y="1727004"/>
              <a:chExt cx="2546898" cy="28228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D2DAD0F-97B3-4B17-A1F3-55C96040494E}"/>
                  </a:ext>
                </a:extLst>
              </p:cNvPr>
              <p:cNvSpPr/>
              <p:nvPr/>
            </p:nvSpPr>
            <p:spPr>
              <a:xfrm rot="20419300">
                <a:off x="3790357" y="2577464"/>
                <a:ext cx="1591629" cy="1972367"/>
              </a:xfrm>
              <a:custGeom>
                <a:avLst/>
                <a:gdLst>
                  <a:gd name="connsiteX0" fmla="*/ 760649 w 1591629"/>
                  <a:gd name="connsiteY0" fmla="*/ 0 h 1972367"/>
                  <a:gd name="connsiteX1" fmla="*/ 795715 w 1591629"/>
                  <a:gd name="connsiteY1" fmla="*/ 13842 h 1972367"/>
                  <a:gd name="connsiteX2" fmla="*/ 1152838 w 1591629"/>
                  <a:gd name="connsiteY2" fmla="*/ 196556 h 1972367"/>
                  <a:gd name="connsiteX3" fmla="*/ 1196210 w 1591629"/>
                  <a:gd name="connsiteY3" fmla="*/ 213167 h 1972367"/>
                  <a:gd name="connsiteX4" fmla="*/ 1261729 w 1591629"/>
                  <a:gd name="connsiteY4" fmla="*/ 339129 h 1972367"/>
                  <a:gd name="connsiteX5" fmla="*/ 1204515 w 1591629"/>
                  <a:gd name="connsiteY5" fmla="*/ 402340 h 1972367"/>
                  <a:gd name="connsiteX6" fmla="*/ 1122386 w 1591629"/>
                  <a:gd name="connsiteY6" fmla="*/ 429101 h 1972367"/>
                  <a:gd name="connsiteX7" fmla="*/ 1115927 w 1591629"/>
                  <a:gd name="connsiteY7" fmla="*/ 432793 h 1972367"/>
                  <a:gd name="connsiteX8" fmla="*/ 1205899 w 1591629"/>
                  <a:gd name="connsiteY8" fmla="*/ 485854 h 1972367"/>
                  <a:gd name="connsiteX9" fmla="*/ 1354931 w 1591629"/>
                  <a:gd name="connsiteY9" fmla="*/ 569367 h 1972367"/>
                  <a:gd name="connsiteX10" fmla="*/ 1447673 w 1591629"/>
                  <a:gd name="connsiteY10" fmla="*/ 631656 h 1972367"/>
                  <a:gd name="connsiteX11" fmla="*/ 1531186 w 1591629"/>
                  <a:gd name="connsiteY11" fmla="*/ 681487 h 1972367"/>
                  <a:gd name="connsiteX12" fmla="*/ 1591629 w 1591629"/>
                  <a:gd name="connsiteY12" fmla="*/ 712029 h 1972367"/>
                  <a:gd name="connsiteX13" fmla="*/ 1142918 w 1591629"/>
                  <a:gd name="connsiteY13" fmla="*/ 1972367 h 1972367"/>
                  <a:gd name="connsiteX14" fmla="*/ 1137497 w 1591629"/>
                  <a:gd name="connsiteY14" fmla="*/ 1967119 h 1972367"/>
                  <a:gd name="connsiteX15" fmla="*/ 1111313 w 1591629"/>
                  <a:gd name="connsiteY15" fmla="*/ 1921728 h 1972367"/>
                  <a:gd name="connsiteX16" fmla="*/ 1006575 w 1591629"/>
                  <a:gd name="connsiteY16" fmla="*/ 1776849 h 1972367"/>
                  <a:gd name="connsiteX17" fmla="*/ 949361 w 1591629"/>
                  <a:gd name="connsiteY17" fmla="*/ 1677187 h 1972367"/>
                  <a:gd name="connsiteX18" fmla="*/ 878767 w 1591629"/>
                  <a:gd name="connsiteY18" fmla="*/ 1515697 h 1972367"/>
                  <a:gd name="connsiteX19" fmla="*/ 763879 w 1591629"/>
                  <a:gd name="connsiteY19" fmla="*/ 1288227 h 1972367"/>
                  <a:gd name="connsiteX20" fmla="*/ 751421 w 1591629"/>
                  <a:gd name="connsiteY20" fmla="*/ 1258698 h 1972367"/>
                  <a:gd name="connsiteX21" fmla="*/ 708972 w 1591629"/>
                  <a:gd name="connsiteY21" fmla="*/ 1229629 h 1972367"/>
                  <a:gd name="connsiteX22" fmla="*/ 657295 w 1591629"/>
                  <a:gd name="connsiteY22" fmla="*/ 1208866 h 1972367"/>
                  <a:gd name="connsiteX23" fmla="*/ 626382 w 1591629"/>
                  <a:gd name="connsiteY23" fmla="*/ 1176568 h 1972367"/>
                  <a:gd name="connsiteX24" fmla="*/ 501804 w 1591629"/>
                  <a:gd name="connsiteY24" fmla="*/ 1111511 h 1972367"/>
                  <a:gd name="connsiteX25" fmla="*/ 408140 w 1591629"/>
                  <a:gd name="connsiteY25" fmla="*/ 1116125 h 1972367"/>
                  <a:gd name="connsiteX26" fmla="*/ 340776 w 1591629"/>
                  <a:gd name="connsiteY26" fmla="*/ 1093978 h 1972367"/>
                  <a:gd name="connsiteX27" fmla="*/ 313092 w 1591629"/>
                  <a:gd name="connsiteY27" fmla="*/ 1069985 h 1972367"/>
                  <a:gd name="connsiteX28" fmla="*/ 255417 w 1591629"/>
                  <a:gd name="connsiteY28" fmla="*/ 991086 h 1972367"/>
                  <a:gd name="connsiteX29" fmla="*/ 248034 w 1591629"/>
                  <a:gd name="connsiteY29" fmla="*/ 868354 h 1972367"/>
                  <a:gd name="connsiteX30" fmla="*/ 278025 w 1591629"/>
                  <a:gd name="connsiteY30" fmla="*/ 822214 h 1972367"/>
                  <a:gd name="connsiteX31" fmla="*/ 318628 w 1591629"/>
                  <a:gd name="connsiteY31" fmla="*/ 768230 h 1972367"/>
                  <a:gd name="connsiteX32" fmla="*/ 331086 w 1591629"/>
                  <a:gd name="connsiteY32" fmla="*/ 747928 h 1972367"/>
                  <a:gd name="connsiteX33" fmla="*/ 349080 w 1591629"/>
                  <a:gd name="connsiteY33" fmla="*/ 725320 h 1972367"/>
                  <a:gd name="connsiteX34" fmla="*/ 351849 w 1591629"/>
                  <a:gd name="connsiteY34" fmla="*/ 653342 h 1972367"/>
                  <a:gd name="connsiteX35" fmla="*/ 303402 w 1591629"/>
                  <a:gd name="connsiteY35" fmla="*/ 567060 h 1972367"/>
                  <a:gd name="connsiteX36" fmla="*/ 319551 w 1591629"/>
                  <a:gd name="connsiteY36" fmla="*/ 546297 h 1972367"/>
                  <a:gd name="connsiteX37" fmla="*/ 348619 w 1591629"/>
                  <a:gd name="connsiteY37" fmla="*/ 553679 h 1972367"/>
                  <a:gd name="connsiteX38" fmla="*/ 369382 w 1591629"/>
                  <a:gd name="connsiteY38" fmla="*/ 553218 h 1972367"/>
                  <a:gd name="connsiteX39" fmla="*/ 367998 w 1591629"/>
                  <a:gd name="connsiteY39" fmla="*/ 537992 h 1972367"/>
                  <a:gd name="connsiteX40" fmla="*/ 350004 w 1591629"/>
                  <a:gd name="connsiteY40" fmla="*/ 527380 h 1972367"/>
                  <a:gd name="connsiteX41" fmla="*/ 269259 w 1591629"/>
                  <a:gd name="connsiteY41" fmla="*/ 520458 h 1972367"/>
                  <a:gd name="connsiteX42" fmla="*/ 103155 w 1591629"/>
                  <a:gd name="connsiteY42" fmla="*/ 475703 h 1972367"/>
                  <a:gd name="connsiteX43" fmla="*/ 21948 w 1591629"/>
                  <a:gd name="connsiteY43" fmla="*/ 412491 h 1972367"/>
                  <a:gd name="connsiteX44" fmla="*/ 724 w 1591629"/>
                  <a:gd name="connsiteY44" fmla="*/ 318366 h 1972367"/>
                  <a:gd name="connsiteX45" fmla="*/ 45480 w 1591629"/>
                  <a:gd name="connsiteY45" fmla="*/ 166104 h 1972367"/>
                  <a:gd name="connsiteX46" fmla="*/ 65320 w 1591629"/>
                  <a:gd name="connsiteY46" fmla="*/ 164258 h 1972367"/>
                  <a:gd name="connsiteX47" fmla="*/ 58860 w 1591629"/>
                  <a:gd name="connsiteY47" fmla="*/ 152262 h 1972367"/>
                  <a:gd name="connsiteX48" fmla="*/ 83776 w 1591629"/>
                  <a:gd name="connsiteY48" fmla="*/ 188712 h 1972367"/>
                  <a:gd name="connsiteX49" fmla="*/ 72702 w 1591629"/>
                  <a:gd name="connsiteY49" fmla="*/ 269457 h 1972367"/>
                  <a:gd name="connsiteX50" fmla="*/ 70395 w 1591629"/>
                  <a:gd name="connsiteY50" fmla="*/ 326671 h 1972367"/>
                  <a:gd name="connsiteX51" fmla="*/ 90697 w 1591629"/>
                  <a:gd name="connsiteY51" fmla="*/ 351125 h 1972367"/>
                  <a:gd name="connsiteX52" fmla="*/ 229117 w 1591629"/>
                  <a:gd name="connsiteY52" fmla="*/ 382500 h 1972367"/>
                  <a:gd name="connsiteX53" fmla="*/ 458894 w 1591629"/>
                  <a:gd name="connsiteY53" fmla="*/ 374195 h 1972367"/>
                  <a:gd name="connsiteX54" fmla="*/ 487039 w 1591629"/>
                  <a:gd name="connsiteY54" fmla="*/ 357585 h 1972367"/>
                  <a:gd name="connsiteX55" fmla="*/ 676674 w 1591629"/>
                  <a:gd name="connsiteY55" fmla="*/ 278685 h 1972367"/>
                  <a:gd name="connsiteX56" fmla="*/ 780489 w 1591629"/>
                  <a:gd name="connsiteY56" fmla="*/ 262998 h 1972367"/>
                  <a:gd name="connsiteX57" fmla="*/ 838626 w 1591629"/>
                  <a:gd name="connsiteY57" fmla="*/ 252385 h 1972367"/>
                  <a:gd name="connsiteX58" fmla="*/ 886149 w 1591629"/>
                  <a:gd name="connsiteY58" fmla="*/ 262075 h 1972367"/>
                  <a:gd name="connsiteX59" fmla="*/ 915218 w 1591629"/>
                  <a:gd name="connsiteY59" fmla="*/ 266227 h 1972367"/>
                  <a:gd name="connsiteX60" fmla="*/ 943363 w 1591629"/>
                  <a:gd name="connsiteY60" fmla="*/ 259306 h 1972367"/>
                  <a:gd name="connsiteX61" fmla="*/ 996885 w 1591629"/>
                  <a:gd name="connsiteY61" fmla="*/ 279608 h 1972367"/>
                  <a:gd name="connsiteX62" fmla="*/ 1013496 w 1591629"/>
                  <a:gd name="connsiteY62" fmla="*/ 288375 h 1972367"/>
                  <a:gd name="connsiteX63" fmla="*/ 1075784 w 1591629"/>
                  <a:gd name="connsiteY63" fmla="*/ 288375 h 1972367"/>
                  <a:gd name="connsiteX64" fmla="*/ 1057328 w 1591629"/>
                  <a:gd name="connsiteY64" fmla="*/ 269457 h 1972367"/>
                  <a:gd name="connsiteX65" fmla="*/ 922139 w 1591629"/>
                  <a:gd name="connsiteY65" fmla="*/ 180869 h 1972367"/>
                  <a:gd name="connsiteX66" fmla="*/ 775414 w 1591629"/>
                  <a:gd name="connsiteY66" fmla="*/ 59521 h 1972367"/>
                  <a:gd name="connsiteX67" fmla="*/ 750037 w 1591629"/>
                  <a:gd name="connsiteY67" fmla="*/ 11535 h 1972367"/>
                  <a:gd name="connsiteX68" fmla="*/ 760649 w 1591629"/>
                  <a:gd name="connsiteY68" fmla="*/ 0 h 197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91629" h="1972367">
                    <a:moveTo>
                      <a:pt x="760649" y="0"/>
                    </a:moveTo>
                    <a:cubicBezTo>
                      <a:pt x="774491" y="461"/>
                      <a:pt x="786026" y="5075"/>
                      <a:pt x="795715" y="13842"/>
                    </a:cubicBezTo>
                    <a:cubicBezTo>
                      <a:pt x="897684" y="108429"/>
                      <a:pt x="1025492" y="151800"/>
                      <a:pt x="1152838" y="196556"/>
                    </a:cubicBezTo>
                    <a:cubicBezTo>
                      <a:pt x="1167603" y="202093"/>
                      <a:pt x="1182368" y="206707"/>
                      <a:pt x="1196210" y="213167"/>
                    </a:cubicBezTo>
                    <a:cubicBezTo>
                      <a:pt x="1244657" y="234852"/>
                      <a:pt x="1271879" y="288375"/>
                      <a:pt x="1261729" y="339129"/>
                    </a:cubicBezTo>
                    <a:cubicBezTo>
                      <a:pt x="1255269" y="371427"/>
                      <a:pt x="1234506" y="391728"/>
                      <a:pt x="1204515" y="402340"/>
                    </a:cubicBezTo>
                    <a:cubicBezTo>
                      <a:pt x="1177292" y="412030"/>
                      <a:pt x="1149608" y="420335"/>
                      <a:pt x="1122386" y="429101"/>
                    </a:cubicBezTo>
                    <a:cubicBezTo>
                      <a:pt x="1120541" y="430024"/>
                      <a:pt x="1118695" y="431408"/>
                      <a:pt x="1115927" y="432793"/>
                    </a:cubicBezTo>
                    <a:cubicBezTo>
                      <a:pt x="1144994" y="453094"/>
                      <a:pt x="1175908" y="468782"/>
                      <a:pt x="1205899" y="485854"/>
                    </a:cubicBezTo>
                    <a:cubicBezTo>
                      <a:pt x="1255269" y="513538"/>
                      <a:pt x="1306023" y="540299"/>
                      <a:pt x="1354931" y="569367"/>
                    </a:cubicBezTo>
                    <a:cubicBezTo>
                      <a:pt x="1387229" y="588284"/>
                      <a:pt x="1420450" y="606740"/>
                      <a:pt x="1447673" y="631656"/>
                    </a:cubicBezTo>
                    <a:cubicBezTo>
                      <a:pt x="1472588" y="654726"/>
                      <a:pt x="1501195" y="668106"/>
                      <a:pt x="1531186" y="681487"/>
                    </a:cubicBezTo>
                    <a:lnTo>
                      <a:pt x="1591629" y="712029"/>
                    </a:lnTo>
                    <a:lnTo>
                      <a:pt x="1142918" y="1972367"/>
                    </a:lnTo>
                    <a:lnTo>
                      <a:pt x="1137497" y="1967119"/>
                    </a:lnTo>
                    <a:cubicBezTo>
                      <a:pt x="1126885" y="1953335"/>
                      <a:pt x="1118234" y="1938108"/>
                      <a:pt x="1111313" y="1921728"/>
                    </a:cubicBezTo>
                    <a:cubicBezTo>
                      <a:pt x="1087781" y="1864976"/>
                      <a:pt x="1053638" y="1816991"/>
                      <a:pt x="1006575" y="1776849"/>
                    </a:cubicBezTo>
                    <a:cubicBezTo>
                      <a:pt x="976122" y="1751011"/>
                      <a:pt x="957205" y="1716867"/>
                      <a:pt x="949361" y="1677187"/>
                    </a:cubicBezTo>
                    <a:cubicBezTo>
                      <a:pt x="937826" y="1618128"/>
                      <a:pt x="911526" y="1565067"/>
                      <a:pt x="878767" y="1515697"/>
                    </a:cubicBezTo>
                    <a:cubicBezTo>
                      <a:pt x="831243" y="1444180"/>
                      <a:pt x="792947" y="1368972"/>
                      <a:pt x="763879" y="1288227"/>
                    </a:cubicBezTo>
                    <a:cubicBezTo>
                      <a:pt x="760188" y="1278076"/>
                      <a:pt x="755112" y="1268848"/>
                      <a:pt x="751421" y="1258698"/>
                    </a:cubicBezTo>
                    <a:cubicBezTo>
                      <a:pt x="744500" y="1238396"/>
                      <a:pt x="735272" y="1225015"/>
                      <a:pt x="708972" y="1229629"/>
                    </a:cubicBezTo>
                    <a:cubicBezTo>
                      <a:pt x="689593" y="1233321"/>
                      <a:pt x="672060" y="1222247"/>
                      <a:pt x="657295" y="1208866"/>
                    </a:cubicBezTo>
                    <a:cubicBezTo>
                      <a:pt x="646222" y="1198716"/>
                      <a:pt x="635148" y="1188565"/>
                      <a:pt x="626382" y="1176568"/>
                    </a:cubicBezTo>
                    <a:cubicBezTo>
                      <a:pt x="595929" y="1133197"/>
                      <a:pt x="552558" y="1116125"/>
                      <a:pt x="501804" y="1111511"/>
                    </a:cubicBezTo>
                    <a:cubicBezTo>
                      <a:pt x="469967" y="1108281"/>
                      <a:pt x="439053" y="1109204"/>
                      <a:pt x="408140" y="1116125"/>
                    </a:cubicBezTo>
                    <a:cubicBezTo>
                      <a:pt x="381840" y="1121662"/>
                      <a:pt x="358308" y="1117048"/>
                      <a:pt x="340776" y="1093978"/>
                    </a:cubicBezTo>
                    <a:cubicBezTo>
                      <a:pt x="333393" y="1083827"/>
                      <a:pt x="323703" y="1075983"/>
                      <a:pt x="313092" y="1069985"/>
                    </a:cubicBezTo>
                    <a:cubicBezTo>
                      <a:pt x="281716" y="1052452"/>
                      <a:pt x="264183" y="1025229"/>
                      <a:pt x="255417" y="991086"/>
                    </a:cubicBezTo>
                    <a:cubicBezTo>
                      <a:pt x="245266" y="950483"/>
                      <a:pt x="234654" y="910341"/>
                      <a:pt x="248034" y="868354"/>
                    </a:cubicBezTo>
                    <a:cubicBezTo>
                      <a:pt x="254032" y="849898"/>
                      <a:pt x="262338" y="834210"/>
                      <a:pt x="278025" y="822214"/>
                    </a:cubicBezTo>
                    <a:cubicBezTo>
                      <a:pt x="296481" y="808372"/>
                      <a:pt x="311246" y="790839"/>
                      <a:pt x="318628" y="768230"/>
                    </a:cubicBezTo>
                    <a:cubicBezTo>
                      <a:pt x="320935" y="760848"/>
                      <a:pt x="326472" y="754388"/>
                      <a:pt x="331086" y="747928"/>
                    </a:cubicBezTo>
                    <a:cubicBezTo>
                      <a:pt x="336623" y="740085"/>
                      <a:pt x="343083" y="733164"/>
                      <a:pt x="349080" y="725320"/>
                    </a:cubicBezTo>
                    <a:cubicBezTo>
                      <a:pt x="374919" y="691638"/>
                      <a:pt x="374919" y="687485"/>
                      <a:pt x="351849" y="653342"/>
                    </a:cubicBezTo>
                    <a:cubicBezTo>
                      <a:pt x="333393" y="625658"/>
                      <a:pt x="314937" y="598435"/>
                      <a:pt x="303402" y="567060"/>
                    </a:cubicBezTo>
                    <a:cubicBezTo>
                      <a:pt x="298326" y="552756"/>
                      <a:pt x="303864" y="544913"/>
                      <a:pt x="319551" y="546297"/>
                    </a:cubicBezTo>
                    <a:cubicBezTo>
                      <a:pt x="329241" y="547220"/>
                      <a:pt x="338930" y="550911"/>
                      <a:pt x="348619" y="553679"/>
                    </a:cubicBezTo>
                    <a:cubicBezTo>
                      <a:pt x="355540" y="555525"/>
                      <a:pt x="363846" y="558755"/>
                      <a:pt x="369382" y="553218"/>
                    </a:cubicBezTo>
                    <a:cubicBezTo>
                      <a:pt x="371689" y="550911"/>
                      <a:pt x="369843" y="543067"/>
                      <a:pt x="367998" y="537992"/>
                    </a:cubicBezTo>
                    <a:cubicBezTo>
                      <a:pt x="364768" y="530148"/>
                      <a:pt x="357847" y="525995"/>
                      <a:pt x="350004" y="527380"/>
                    </a:cubicBezTo>
                    <a:cubicBezTo>
                      <a:pt x="322320" y="531993"/>
                      <a:pt x="296019" y="525073"/>
                      <a:pt x="269259" y="520458"/>
                    </a:cubicBezTo>
                    <a:cubicBezTo>
                      <a:pt x="212506" y="510769"/>
                      <a:pt x="155754" y="500157"/>
                      <a:pt x="103155" y="475703"/>
                    </a:cubicBezTo>
                    <a:cubicBezTo>
                      <a:pt x="71318" y="460938"/>
                      <a:pt x="44557" y="440175"/>
                      <a:pt x="21948" y="412491"/>
                    </a:cubicBezTo>
                    <a:cubicBezTo>
                      <a:pt x="-1122" y="383884"/>
                      <a:pt x="-1122" y="351586"/>
                      <a:pt x="724" y="318366"/>
                    </a:cubicBezTo>
                    <a:cubicBezTo>
                      <a:pt x="3954" y="264382"/>
                      <a:pt x="22410" y="214551"/>
                      <a:pt x="45480" y="166104"/>
                    </a:cubicBezTo>
                    <a:cubicBezTo>
                      <a:pt x="48248" y="160106"/>
                      <a:pt x="48710" y="160567"/>
                      <a:pt x="65320" y="164258"/>
                    </a:cubicBezTo>
                    <a:cubicBezTo>
                      <a:pt x="64859" y="159183"/>
                      <a:pt x="55631" y="158721"/>
                      <a:pt x="58860" y="152262"/>
                    </a:cubicBezTo>
                    <a:cubicBezTo>
                      <a:pt x="75009" y="157337"/>
                      <a:pt x="82853" y="168411"/>
                      <a:pt x="83776" y="188712"/>
                    </a:cubicBezTo>
                    <a:cubicBezTo>
                      <a:pt x="85160" y="216396"/>
                      <a:pt x="76855" y="242696"/>
                      <a:pt x="72702" y="269457"/>
                    </a:cubicBezTo>
                    <a:cubicBezTo>
                      <a:pt x="69473" y="288375"/>
                      <a:pt x="65320" y="307292"/>
                      <a:pt x="70395" y="326671"/>
                    </a:cubicBezTo>
                    <a:cubicBezTo>
                      <a:pt x="73164" y="338667"/>
                      <a:pt x="79162" y="346511"/>
                      <a:pt x="90697" y="351125"/>
                    </a:cubicBezTo>
                    <a:cubicBezTo>
                      <a:pt x="134991" y="369581"/>
                      <a:pt x="182054" y="377886"/>
                      <a:pt x="229117" y="382500"/>
                    </a:cubicBezTo>
                    <a:cubicBezTo>
                      <a:pt x="305709" y="389882"/>
                      <a:pt x="382763" y="388498"/>
                      <a:pt x="458894" y="374195"/>
                    </a:cubicBezTo>
                    <a:cubicBezTo>
                      <a:pt x="470890" y="371888"/>
                      <a:pt x="479195" y="366351"/>
                      <a:pt x="487039" y="357585"/>
                    </a:cubicBezTo>
                    <a:cubicBezTo>
                      <a:pt x="536870" y="299448"/>
                      <a:pt x="601005" y="274533"/>
                      <a:pt x="676674" y="278685"/>
                    </a:cubicBezTo>
                    <a:cubicBezTo>
                      <a:pt x="712202" y="280531"/>
                      <a:pt x="746346" y="270841"/>
                      <a:pt x="780489" y="262998"/>
                    </a:cubicBezTo>
                    <a:cubicBezTo>
                      <a:pt x="799868" y="258845"/>
                      <a:pt x="818785" y="254692"/>
                      <a:pt x="838626" y="252385"/>
                    </a:cubicBezTo>
                    <a:cubicBezTo>
                      <a:pt x="855697" y="250540"/>
                      <a:pt x="871846" y="251463"/>
                      <a:pt x="886149" y="262075"/>
                    </a:cubicBezTo>
                    <a:cubicBezTo>
                      <a:pt x="894916" y="268534"/>
                      <a:pt x="905067" y="268996"/>
                      <a:pt x="915218" y="266227"/>
                    </a:cubicBezTo>
                    <a:cubicBezTo>
                      <a:pt x="924907" y="263920"/>
                      <a:pt x="934135" y="261613"/>
                      <a:pt x="943363" y="259306"/>
                    </a:cubicBezTo>
                    <a:cubicBezTo>
                      <a:pt x="965972" y="253308"/>
                      <a:pt x="984428" y="259306"/>
                      <a:pt x="996885" y="279608"/>
                    </a:cubicBezTo>
                    <a:cubicBezTo>
                      <a:pt x="1001038" y="286529"/>
                      <a:pt x="1005652" y="288375"/>
                      <a:pt x="1013496" y="288375"/>
                    </a:cubicBezTo>
                    <a:cubicBezTo>
                      <a:pt x="1033797" y="287913"/>
                      <a:pt x="1054099" y="288375"/>
                      <a:pt x="1075784" y="288375"/>
                    </a:cubicBezTo>
                    <a:cubicBezTo>
                      <a:pt x="1071632" y="279147"/>
                      <a:pt x="1063788" y="274533"/>
                      <a:pt x="1057328" y="269457"/>
                    </a:cubicBezTo>
                    <a:cubicBezTo>
                      <a:pt x="1014880" y="235775"/>
                      <a:pt x="966894" y="210860"/>
                      <a:pt x="922139" y="180869"/>
                    </a:cubicBezTo>
                    <a:cubicBezTo>
                      <a:pt x="869078" y="144879"/>
                      <a:pt x="822015" y="102892"/>
                      <a:pt x="775414" y="59521"/>
                    </a:cubicBezTo>
                    <a:cubicBezTo>
                      <a:pt x="761572" y="46601"/>
                      <a:pt x="750498" y="31837"/>
                      <a:pt x="750037" y="11535"/>
                    </a:cubicBezTo>
                    <a:cubicBezTo>
                      <a:pt x="750037" y="3230"/>
                      <a:pt x="751882" y="0"/>
                      <a:pt x="760649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461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algn="r"/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6" name="Up Arrow 7">
                <a:extLst>
                  <a:ext uri="{FF2B5EF4-FFF2-40B4-BE49-F238E27FC236}">
                    <a16:creationId xmlns:a16="http://schemas.microsoft.com/office/drawing/2014/main" id="{FD8A3A8F-7A66-498A-A4EE-DF03A2D293CA}"/>
                  </a:ext>
                </a:extLst>
              </p:cNvPr>
              <p:cNvSpPr/>
              <p:nvPr/>
            </p:nvSpPr>
            <p:spPr>
              <a:xfrm rot="10800000" flipV="1">
                <a:off x="4826586" y="1727004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700" dirty="0">
                  <a:latin typeface="Microsoft GothicNeo" panose="020B0500000101010101" pitchFamily="34" charset="-127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34CADF-12F2-461A-8B3C-53D24C5AE5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20218" y="4646408"/>
              <a:ext cx="1509766" cy="1837916"/>
              <a:chOff x="5843802" y="2795035"/>
              <a:chExt cx="2503314" cy="304741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9585548-67A4-48F0-91B0-7E0D1D67B362}"/>
                  </a:ext>
                </a:extLst>
              </p:cNvPr>
              <p:cNvSpPr/>
              <p:nvPr/>
            </p:nvSpPr>
            <p:spPr>
              <a:xfrm rot="2082747" flipH="1">
                <a:off x="6613404" y="2795035"/>
                <a:ext cx="1733712" cy="1835947"/>
              </a:xfrm>
              <a:custGeom>
                <a:avLst/>
                <a:gdLst>
                  <a:gd name="connsiteX0" fmla="*/ 975077 w 1504382"/>
                  <a:gd name="connsiteY0" fmla="*/ 0 h 1640133"/>
                  <a:gd name="connsiteX1" fmla="*/ 910776 w 1504382"/>
                  <a:gd name="connsiteY1" fmla="*/ 0 h 1640133"/>
                  <a:gd name="connsiteX2" fmla="*/ 870129 w 1504382"/>
                  <a:gd name="connsiteY2" fmla="*/ 13549 h 1640133"/>
                  <a:gd name="connsiteX3" fmla="*/ 795723 w 1504382"/>
                  <a:gd name="connsiteY3" fmla="*/ 17683 h 1640133"/>
                  <a:gd name="connsiteX4" fmla="*/ 602132 w 1504382"/>
                  <a:gd name="connsiteY4" fmla="*/ 95073 h 1640133"/>
                  <a:gd name="connsiteX5" fmla="*/ 562174 w 1504382"/>
                  <a:gd name="connsiteY5" fmla="*/ 126076 h 1640133"/>
                  <a:gd name="connsiteX6" fmla="*/ 541505 w 1504382"/>
                  <a:gd name="connsiteY6" fmla="*/ 175450 h 1640133"/>
                  <a:gd name="connsiteX7" fmla="*/ 545409 w 1504382"/>
                  <a:gd name="connsiteY7" fmla="*/ 200481 h 1640133"/>
                  <a:gd name="connsiteX8" fmla="*/ 499250 w 1504382"/>
                  <a:gd name="connsiteY8" fmla="*/ 294866 h 1640133"/>
                  <a:gd name="connsiteX9" fmla="*/ 421860 w 1504382"/>
                  <a:gd name="connsiteY9" fmla="*/ 339417 h 1640133"/>
                  <a:gd name="connsiteX10" fmla="*/ 411755 w 1504382"/>
                  <a:gd name="connsiteY10" fmla="*/ 406244 h 1640133"/>
                  <a:gd name="connsiteX11" fmla="*/ 454010 w 1504382"/>
                  <a:gd name="connsiteY11" fmla="*/ 449877 h 1640133"/>
                  <a:gd name="connsiteX12" fmla="*/ 533468 w 1504382"/>
                  <a:gd name="connsiteY12" fmla="*/ 471693 h 1640133"/>
                  <a:gd name="connsiteX13" fmla="*/ 571359 w 1504382"/>
                  <a:gd name="connsiteY13" fmla="*/ 448499 h 1640133"/>
                  <a:gd name="connsiteX14" fmla="*/ 589272 w 1504382"/>
                  <a:gd name="connsiteY14" fmla="*/ 433802 h 1640133"/>
                  <a:gd name="connsiteX15" fmla="*/ 607643 w 1504382"/>
                  <a:gd name="connsiteY15" fmla="*/ 439772 h 1640133"/>
                  <a:gd name="connsiteX16" fmla="*/ 599606 w 1504382"/>
                  <a:gd name="connsiteY16" fmla="*/ 456307 h 1640133"/>
                  <a:gd name="connsiteX17" fmla="*/ 551839 w 1504382"/>
                  <a:gd name="connsiteY17" fmla="*/ 478812 h 1640133"/>
                  <a:gd name="connsiteX18" fmla="*/ 528875 w 1504382"/>
                  <a:gd name="connsiteY18" fmla="*/ 503155 h 1640133"/>
                  <a:gd name="connsiteX19" fmla="*/ 559188 w 1504382"/>
                  <a:gd name="connsiteY19" fmla="*/ 540128 h 1640133"/>
                  <a:gd name="connsiteX20" fmla="*/ 611548 w 1504382"/>
                  <a:gd name="connsiteY20" fmla="*/ 537142 h 1640133"/>
                  <a:gd name="connsiteX21" fmla="*/ 635201 w 1504382"/>
                  <a:gd name="connsiteY21" fmla="*/ 533468 h 1640133"/>
                  <a:gd name="connsiteX22" fmla="*/ 653113 w 1504382"/>
                  <a:gd name="connsiteY22" fmla="*/ 538061 h 1640133"/>
                  <a:gd name="connsiteX23" fmla="*/ 654262 w 1504382"/>
                  <a:gd name="connsiteY23" fmla="*/ 560336 h 1640133"/>
                  <a:gd name="connsiteX24" fmla="*/ 640942 w 1504382"/>
                  <a:gd name="connsiteY24" fmla="*/ 575493 h 1640133"/>
                  <a:gd name="connsiteX25" fmla="*/ 529104 w 1504382"/>
                  <a:gd name="connsiteY25" fmla="*/ 699272 h 1640133"/>
                  <a:gd name="connsiteX26" fmla="*/ 504303 w 1504382"/>
                  <a:gd name="connsiteY26" fmla="*/ 764032 h 1640133"/>
                  <a:gd name="connsiteX27" fmla="*/ 469626 w 1504382"/>
                  <a:gd name="connsiteY27" fmla="*/ 805139 h 1640133"/>
                  <a:gd name="connsiteX28" fmla="*/ 302674 w 1504382"/>
                  <a:gd name="connsiteY28" fmla="*/ 902739 h 1640133"/>
                  <a:gd name="connsiteX29" fmla="*/ 175220 w 1504382"/>
                  <a:gd name="connsiteY29" fmla="*/ 992301 h 1640133"/>
                  <a:gd name="connsiteX30" fmla="*/ 88414 w 1504382"/>
                  <a:gd name="connsiteY30" fmla="*/ 1090360 h 1640133"/>
                  <a:gd name="connsiteX31" fmla="*/ 5282 w 1504382"/>
                  <a:gd name="connsiteY31" fmla="*/ 1293137 h 1640133"/>
                  <a:gd name="connsiteX32" fmla="*/ 0 w 1504382"/>
                  <a:gd name="connsiteY32" fmla="*/ 1303012 h 1640133"/>
                  <a:gd name="connsiteX33" fmla="*/ 0 w 1504382"/>
                  <a:gd name="connsiteY33" fmla="*/ 1378795 h 1640133"/>
                  <a:gd name="connsiteX34" fmla="*/ 30313 w 1504382"/>
                  <a:gd name="connsiteY34" fmla="*/ 1362720 h 1640133"/>
                  <a:gd name="connsiteX35" fmla="*/ 30543 w 1504382"/>
                  <a:gd name="connsiteY35" fmla="*/ 1387751 h 1640133"/>
                  <a:gd name="connsiteX36" fmla="*/ 39729 w 1504382"/>
                  <a:gd name="connsiteY36" fmla="*/ 1427710 h 1640133"/>
                  <a:gd name="connsiteX37" fmla="*/ 52130 w 1504382"/>
                  <a:gd name="connsiteY37" fmla="*/ 1435977 h 1640133"/>
                  <a:gd name="connsiteX38" fmla="*/ 60626 w 1504382"/>
                  <a:gd name="connsiteY38" fmla="*/ 1425183 h 1640133"/>
                  <a:gd name="connsiteX39" fmla="*/ 64301 w 1504382"/>
                  <a:gd name="connsiteY39" fmla="*/ 1413931 h 1640133"/>
                  <a:gd name="connsiteX40" fmla="*/ 67975 w 1504382"/>
                  <a:gd name="connsiteY40" fmla="*/ 1430925 h 1640133"/>
                  <a:gd name="connsiteX41" fmla="*/ 76013 w 1504382"/>
                  <a:gd name="connsiteY41" fmla="*/ 1441029 h 1640133"/>
                  <a:gd name="connsiteX42" fmla="*/ 88414 w 1504382"/>
                  <a:gd name="connsiteY42" fmla="*/ 1431614 h 1640133"/>
                  <a:gd name="connsiteX43" fmla="*/ 94384 w 1504382"/>
                  <a:gd name="connsiteY43" fmla="*/ 1408419 h 1640133"/>
                  <a:gd name="connsiteX44" fmla="*/ 99896 w 1504382"/>
                  <a:gd name="connsiteY44" fmla="*/ 1398085 h 1640133"/>
                  <a:gd name="connsiteX45" fmla="*/ 108393 w 1504382"/>
                  <a:gd name="connsiteY45" fmla="*/ 1410946 h 1640133"/>
                  <a:gd name="connsiteX46" fmla="*/ 126305 w 1504382"/>
                  <a:gd name="connsiteY46" fmla="*/ 1413012 h 1640133"/>
                  <a:gd name="connsiteX47" fmla="*/ 135721 w 1504382"/>
                  <a:gd name="connsiteY47" fmla="*/ 1392344 h 1640133"/>
                  <a:gd name="connsiteX48" fmla="*/ 158226 w 1504382"/>
                  <a:gd name="connsiteY48" fmla="*/ 1370069 h 1640133"/>
                  <a:gd name="connsiteX49" fmla="*/ 202318 w 1504382"/>
                  <a:gd name="connsiteY49" fmla="*/ 1329192 h 1640133"/>
                  <a:gd name="connsiteX50" fmla="*/ 213341 w 1504382"/>
                  <a:gd name="connsiteY50" fmla="*/ 1287166 h 1640133"/>
                  <a:gd name="connsiteX51" fmla="*/ 217475 w 1504382"/>
                  <a:gd name="connsiteY51" fmla="*/ 1270402 h 1640133"/>
                  <a:gd name="connsiteX52" fmla="*/ 244343 w 1504382"/>
                  <a:gd name="connsiteY52" fmla="*/ 1249964 h 1640133"/>
                  <a:gd name="connsiteX53" fmla="*/ 338269 w 1504382"/>
                  <a:gd name="connsiteY53" fmla="*/ 1253408 h 1640133"/>
                  <a:gd name="connsiteX54" fmla="*/ 531401 w 1504382"/>
                  <a:gd name="connsiteY54" fmla="*/ 1270862 h 1640133"/>
                  <a:gd name="connsiteX55" fmla="*/ 543572 w 1504382"/>
                  <a:gd name="connsiteY55" fmla="*/ 1273847 h 1640133"/>
                  <a:gd name="connsiteX56" fmla="*/ 547017 w 1504382"/>
                  <a:gd name="connsiteY56" fmla="*/ 1295204 h 1640133"/>
                  <a:gd name="connsiteX57" fmla="*/ 401651 w 1504382"/>
                  <a:gd name="connsiteY57" fmla="*/ 1398775 h 1640133"/>
                  <a:gd name="connsiteX58" fmla="*/ 375931 w 1504382"/>
                  <a:gd name="connsiteY58" fmla="*/ 1415998 h 1640133"/>
                  <a:gd name="connsiteX59" fmla="*/ 351358 w 1504382"/>
                  <a:gd name="connsiteY59" fmla="*/ 1432762 h 1640133"/>
                  <a:gd name="connsiteX60" fmla="*/ 329083 w 1504382"/>
                  <a:gd name="connsiteY60" fmla="*/ 1468357 h 1640133"/>
                  <a:gd name="connsiteX61" fmla="*/ 324720 w 1504382"/>
                  <a:gd name="connsiteY61" fmla="*/ 1541614 h 1640133"/>
                  <a:gd name="connsiteX62" fmla="*/ 340565 w 1504382"/>
                  <a:gd name="connsiteY62" fmla="*/ 1564579 h 1640133"/>
                  <a:gd name="connsiteX63" fmla="*/ 372256 w 1504382"/>
                  <a:gd name="connsiteY63" fmla="*/ 1563890 h 1640133"/>
                  <a:gd name="connsiteX64" fmla="*/ 396599 w 1504382"/>
                  <a:gd name="connsiteY64" fmla="*/ 1557689 h 1640133"/>
                  <a:gd name="connsiteX65" fmla="*/ 396369 w 1504382"/>
                  <a:gd name="connsiteY65" fmla="*/ 1559756 h 1640133"/>
                  <a:gd name="connsiteX66" fmla="*/ 413133 w 1504382"/>
                  <a:gd name="connsiteY66" fmla="*/ 1592825 h 1640133"/>
                  <a:gd name="connsiteX67" fmla="*/ 519919 w 1504382"/>
                  <a:gd name="connsiteY67" fmla="*/ 1582491 h 1640133"/>
                  <a:gd name="connsiteX68" fmla="*/ 544261 w 1504382"/>
                  <a:gd name="connsiteY68" fmla="*/ 1577669 h 1640133"/>
                  <a:gd name="connsiteX69" fmla="*/ 517852 w 1504382"/>
                  <a:gd name="connsiteY69" fmla="*/ 1608211 h 1640133"/>
                  <a:gd name="connsiteX70" fmla="*/ 511192 w 1504382"/>
                  <a:gd name="connsiteY70" fmla="*/ 1617397 h 1640133"/>
                  <a:gd name="connsiteX71" fmla="*/ 512111 w 1504382"/>
                  <a:gd name="connsiteY71" fmla="*/ 1628880 h 1640133"/>
                  <a:gd name="connsiteX72" fmla="*/ 521067 w 1504382"/>
                  <a:gd name="connsiteY72" fmla="*/ 1629569 h 1640133"/>
                  <a:gd name="connsiteX73" fmla="*/ 531401 w 1504382"/>
                  <a:gd name="connsiteY73" fmla="*/ 1627732 h 1640133"/>
                  <a:gd name="connsiteX74" fmla="*/ 533698 w 1504382"/>
                  <a:gd name="connsiteY74" fmla="*/ 1631636 h 1640133"/>
                  <a:gd name="connsiteX75" fmla="*/ 523109 w 1504382"/>
                  <a:gd name="connsiteY75" fmla="*/ 1640133 h 1640133"/>
                  <a:gd name="connsiteX76" fmla="*/ 1503385 w 1504382"/>
                  <a:gd name="connsiteY76" fmla="*/ 1569052 h 1640133"/>
                  <a:gd name="connsiteX77" fmla="*/ 1504382 w 1504382"/>
                  <a:gd name="connsiteY77" fmla="*/ 1556426 h 1640133"/>
                  <a:gd name="connsiteX78" fmla="*/ 1497751 w 1504382"/>
                  <a:gd name="connsiteY78" fmla="*/ 1472491 h 1640133"/>
                  <a:gd name="connsiteX79" fmla="*/ 1444244 w 1504382"/>
                  <a:gd name="connsiteY79" fmla="*/ 1240319 h 1640133"/>
                  <a:gd name="connsiteX80" fmla="*/ 1420131 w 1504382"/>
                  <a:gd name="connsiteY80" fmla="*/ 950046 h 1640133"/>
                  <a:gd name="connsiteX81" fmla="*/ 1393492 w 1504382"/>
                  <a:gd name="connsiteY81" fmla="*/ 736934 h 1640133"/>
                  <a:gd name="connsiteX82" fmla="*/ 1295893 w 1504382"/>
                  <a:gd name="connsiteY82" fmla="*/ 546328 h 1640133"/>
                  <a:gd name="connsiteX83" fmla="*/ 1242385 w 1504382"/>
                  <a:gd name="connsiteY83" fmla="*/ 456766 h 1640133"/>
                  <a:gd name="connsiteX84" fmla="*/ 1221717 w 1504382"/>
                  <a:gd name="connsiteY84" fmla="*/ 386035 h 1640133"/>
                  <a:gd name="connsiteX85" fmla="*/ 1066246 w 1504382"/>
                  <a:gd name="connsiteY85" fmla="*/ 122401 h 1640133"/>
                  <a:gd name="connsiteX86" fmla="*/ 1046727 w 1504382"/>
                  <a:gd name="connsiteY86" fmla="*/ 108393 h 1640133"/>
                  <a:gd name="connsiteX87" fmla="*/ 1018021 w 1504382"/>
                  <a:gd name="connsiteY87" fmla="*/ 53967 h 1640133"/>
                  <a:gd name="connsiteX88" fmla="*/ 994367 w 1504382"/>
                  <a:gd name="connsiteY88" fmla="*/ 11712 h 1640133"/>
                  <a:gd name="connsiteX89" fmla="*/ 975077 w 1504382"/>
                  <a:gd name="connsiteY89" fmla="*/ 0 h 1640133"/>
                  <a:gd name="connsiteX0" fmla="*/ 975077 w 1504382"/>
                  <a:gd name="connsiteY0" fmla="*/ 0 h 1631636"/>
                  <a:gd name="connsiteX1" fmla="*/ 910776 w 1504382"/>
                  <a:gd name="connsiteY1" fmla="*/ 0 h 1631636"/>
                  <a:gd name="connsiteX2" fmla="*/ 870129 w 1504382"/>
                  <a:gd name="connsiteY2" fmla="*/ 13549 h 1631636"/>
                  <a:gd name="connsiteX3" fmla="*/ 795723 w 1504382"/>
                  <a:gd name="connsiteY3" fmla="*/ 17683 h 1631636"/>
                  <a:gd name="connsiteX4" fmla="*/ 602132 w 1504382"/>
                  <a:gd name="connsiteY4" fmla="*/ 95073 h 1631636"/>
                  <a:gd name="connsiteX5" fmla="*/ 562174 w 1504382"/>
                  <a:gd name="connsiteY5" fmla="*/ 126076 h 1631636"/>
                  <a:gd name="connsiteX6" fmla="*/ 541505 w 1504382"/>
                  <a:gd name="connsiteY6" fmla="*/ 175450 h 1631636"/>
                  <a:gd name="connsiteX7" fmla="*/ 545409 w 1504382"/>
                  <a:gd name="connsiteY7" fmla="*/ 200481 h 1631636"/>
                  <a:gd name="connsiteX8" fmla="*/ 499250 w 1504382"/>
                  <a:gd name="connsiteY8" fmla="*/ 294866 h 1631636"/>
                  <a:gd name="connsiteX9" fmla="*/ 421860 w 1504382"/>
                  <a:gd name="connsiteY9" fmla="*/ 339417 h 1631636"/>
                  <a:gd name="connsiteX10" fmla="*/ 411755 w 1504382"/>
                  <a:gd name="connsiteY10" fmla="*/ 406244 h 1631636"/>
                  <a:gd name="connsiteX11" fmla="*/ 454010 w 1504382"/>
                  <a:gd name="connsiteY11" fmla="*/ 449877 h 1631636"/>
                  <a:gd name="connsiteX12" fmla="*/ 533468 w 1504382"/>
                  <a:gd name="connsiteY12" fmla="*/ 471693 h 1631636"/>
                  <a:gd name="connsiteX13" fmla="*/ 571359 w 1504382"/>
                  <a:gd name="connsiteY13" fmla="*/ 448499 h 1631636"/>
                  <a:gd name="connsiteX14" fmla="*/ 589272 w 1504382"/>
                  <a:gd name="connsiteY14" fmla="*/ 433802 h 1631636"/>
                  <a:gd name="connsiteX15" fmla="*/ 607643 w 1504382"/>
                  <a:gd name="connsiteY15" fmla="*/ 439772 h 1631636"/>
                  <a:gd name="connsiteX16" fmla="*/ 599606 w 1504382"/>
                  <a:gd name="connsiteY16" fmla="*/ 456307 h 1631636"/>
                  <a:gd name="connsiteX17" fmla="*/ 551839 w 1504382"/>
                  <a:gd name="connsiteY17" fmla="*/ 478812 h 1631636"/>
                  <a:gd name="connsiteX18" fmla="*/ 528875 w 1504382"/>
                  <a:gd name="connsiteY18" fmla="*/ 503155 h 1631636"/>
                  <a:gd name="connsiteX19" fmla="*/ 559188 w 1504382"/>
                  <a:gd name="connsiteY19" fmla="*/ 540128 h 1631636"/>
                  <a:gd name="connsiteX20" fmla="*/ 611548 w 1504382"/>
                  <a:gd name="connsiteY20" fmla="*/ 537142 h 1631636"/>
                  <a:gd name="connsiteX21" fmla="*/ 635201 w 1504382"/>
                  <a:gd name="connsiteY21" fmla="*/ 533468 h 1631636"/>
                  <a:gd name="connsiteX22" fmla="*/ 653113 w 1504382"/>
                  <a:gd name="connsiteY22" fmla="*/ 538061 h 1631636"/>
                  <a:gd name="connsiteX23" fmla="*/ 654262 w 1504382"/>
                  <a:gd name="connsiteY23" fmla="*/ 560336 h 1631636"/>
                  <a:gd name="connsiteX24" fmla="*/ 640942 w 1504382"/>
                  <a:gd name="connsiteY24" fmla="*/ 575493 h 1631636"/>
                  <a:gd name="connsiteX25" fmla="*/ 529104 w 1504382"/>
                  <a:gd name="connsiteY25" fmla="*/ 699272 h 1631636"/>
                  <a:gd name="connsiteX26" fmla="*/ 504303 w 1504382"/>
                  <a:gd name="connsiteY26" fmla="*/ 764032 h 1631636"/>
                  <a:gd name="connsiteX27" fmla="*/ 469626 w 1504382"/>
                  <a:gd name="connsiteY27" fmla="*/ 805139 h 1631636"/>
                  <a:gd name="connsiteX28" fmla="*/ 302674 w 1504382"/>
                  <a:gd name="connsiteY28" fmla="*/ 902739 h 1631636"/>
                  <a:gd name="connsiteX29" fmla="*/ 175220 w 1504382"/>
                  <a:gd name="connsiteY29" fmla="*/ 992301 h 1631636"/>
                  <a:gd name="connsiteX30" fmla="*/ 88414 w 1504382"/>
                  <a:gd name="connsiteY30" fmla="*/ 1090360 h 1631636"/>
                  <a:gd name="connsiteX31" fmla="*/ 5282 w 1504382"/>
                  <a:gd name="connsiteY31" fmla="*/ 1293137 h 1631636"/>
                  <a:gd name="connsiteX32" fmla="*/ 0 w 1504382"/>
                  <a:gd name="connsiteY32" fmla="*/ 1303012 h 1631636"/>
                  <a:gd name="connsiteX33" fmla="*/ 0 w 1504382"/>
                  <a:gd name="connsiteY33" fmla="*/ 1378795 h 1631636"/>
                  <a:gd name="connsiteX34" fmla="*/ 30313 w 1504382"/>
                  <a:gd name="connsiteY34" fmla="*/ 1362720 h 1631636"/>
                  <a:gd name="connsiteX35" fmla="*/ 30543 w 1504382"/>
                  <a:gd name="connsiteY35" fmla="*/ 1387751 h 1631636"/>
                  <a:gd name="connsiteX36" fmla="*/ 39729 w 1504382"/>
                  <a:gd name="connsiteY36" fmla="*/ 1427710 h 1631636"/>
                  <a:gd name="connsiteX37" fmla="*/ 52130 w 1504382"/>
                  <a:gd name="connsiteY37" fmla="*/ 1435977 h 1631636"/>
                  <a:gd name="connsiteX38" fmla="*/ 60626 w 1504382"/>
                  <a:gd name="connsiteY38" fmla="*/ 1425183 h 1631636"/>
                  <a:gd name="connsiteX39" fmla="*/ 64301 w 1504382"/>
                  <a:gd name="connsiteY39" fmla="*/ 1413931 h 1631636"/>
                  <a:gd name="connsiteX40" fmla="*/ 67975 w 1504382"/>
                  <a:gd name="connsiteY40" fmla="*/ 1430925 h 1631636"/>
                  <a:gd name="connsiteX41" fmla="*/ 76013 w 1504382"/>
                  <a:gd name="connsiteY41" fmla="*/ 1441029 h 1631636"/>
                  <a:gd name="connsiteX42" fmla="*/ 88414 w 1504382"/>
                  <a:gd name="connsiteY42" fmla="*/ 1431614 h 1631636"/>
                  <a:gd name="connsiteX43" fmla="*/ 94384 w 1504382"/>
                  <a:gd name="connsiteY43" fmla="*/ 1408419 h 1631636"/>
                  <a:gd name="connsiteX44" fmla="*/ 99896 w 1504382"/>
                  <a:gd name="connsiteY44" fmla="*/ 1398085 h 1631636"/>
                  <a:gd name="connsiteX45" fmla="*/ 108393 w 1504382"/>
                  <a:gd name="connsiteY45" fmla="*/ 1410946 h 1631636"/>
                  <a:gd name="connsiteX46" fmla="*/ 126305 w 1504382"/>
                  <a:gd name="connsiteY46" fmla="*/ 1413012 h 1631636"/>
                  <a:gd name="connsiteX47" fmla="*/ 135721 w 1504382"/>
                  <a:gd name="connsiteY47" fmla="*/ 1392344 h 1631636"/>
                  <a:gd name="connsiteX48" fmla="*/ 158226 w 1504382"/>
                  <a:gd name="connsiteY48" fmla="*/ 1370069 h 1631636"/>
                  <a:gd name="connsiteX49" fmla="*/ 202318 w 1504382"/>
                  <a:gd name="connsiteY49" fmla="*/ 1329192 h 1631636"/>
                  <a:gd name="connsiteX50" fmla="*/ 213341 w 1504382"/>
                  <a:gd name="connsiteY50" fmla="*/ 1287166 h 1631636"/>
                  <a:gd name="connsiteX51" fmla="*/ 217475 w 1504382"/>
                  <a:gd name="connsiteY51" fmla="*/ 1270402 h 1631636"/>
                  <a:gd name="connsiteX52" fmla="*/ 244343 w 1504382"/>
                  <a:gd name="connsiteY52" fmla="*/ 1249964 h 1631636"/>
                  <a:gd name="connsiteX53" fmla="*/ 338269 w 1504382"/>
                  <a:gd name="connsiteY53" fmla="*/ 1253408 h 1631636"/>
                  <a:gd name="connsiteX54" fmla="*/ 531401 w 1504382"/>
                  <a:gd name="connsiteY54" fmla="*/ 1270862 h 1631636"/>
                  <a:gd name="connsiteX55" fmla="*/ 543572 w 1504382"/>
                  <a:gd name="connsiteY55" fmla="*/ 1273847 h 1631636"/>
                  <a:gd name="connsiteX56" fmla="*/ 547017 w 1504382"/>
                  <a:gd name="connsiteY56" fmla="*/ 1295204 h 1631636"/>
                  <a:gd name="connsiteX57" fmla="*/ 401651 w 1504382"/>
                  <a:gd name="connsiteY57" fmla="*/ 1398775 h 1631636"/>
                  <a:gd name="connsiteX58" fmla="*/ 375931 w 1504382"/>
                  <a:gd name="connsiteY58" fmla="*/ 1415998 h 1631636"/>
                  <a:gd name="connsiteX59" fmla="*/ 351358 w 1504382"/>
                  <a:gd name="connsiteY59" fmla="*/ 1432762 h 1631636"/>
                  <a:gd name="connsiteX60" fmla="*/ 329083 w 1504382"/>
                  <a:gd name="connsiteY60" fmla="*/ 1468357 h 1631636"/>
                  <a:gd name="connsiteX61" fmla="*/ 324720 w 1504382"/>
                  <a:gd name="connsiteY61" fmla="*/ 1541614 h 1631636"/>
                  <a:gd name="connsiteX62" fmla="*/ 340565 w 1504382"/>
                  <a:gd name="connsiteY62" fmla="*/ 1564579 h 1631636"/>
                  <a:gd name="connsiteX63" fmla="*/ 372256 w 1504382"/>
                  <a:gd name="connsiteY63" fmla="*/ 1563890 h 1631636"/>
                  <a:gd name="connsiteX64" fmla="*/ 396599 w 1504382"/>
                  <a:gd name="connsiteY64" fmla="*/ 1557689 h 1631636"/>
                  <a:gd name="connsiteX65" fmla="*/ 396369 w 1504382"/>
                  <a:gd name="connsiteY65" fmla="*/ 1559756 h 1631636"/>
                  <a:gd name="connsiteX66" fmla="*/ 413133 w 1504382"/>
                  <a:gd name="connsiteY66" fmla="*/ 1592825 h 1631636"/>
                  <a:gd name="connsiteX67" fmla="*/ 519919 w 1504382"/>
                  <a:gd name="connsiteY67" fmla="*/ 1582491 h 1631636"/>
                  <a:gd name="connsiteX68" fmla="*/ 544261 w 1504382"/>
                  <a:gd name="connsiteY68" fmla="*/ 1577669 h 1631636"/>
                  <a:gd name="connsiteX69" fmla="*/ 517852 w 1504382"/>
                  <a:gd name="connsiteY69" fmla="*/ 1608211 h 1631636"/>
                  <a:gd name="connsiteX70" fmla="*/ 511192 w 1504382"/>
                  <a:gd name="connsiteY70" fmla="*/ 1617397 h 1631636"/>
                  <a:gd name="connsiteX71" fmla="*/ 512111 w 1504382"/>
                  <a:gd name="connsiteY71" fmla="*/ 1628880 h 1631636"/>
                  <a:gd name="connsiteX72" fmla="*/ 521067 w 1504382"/>
                  <a:gd name="connsiteY72" fmla="*/ 1629569 h 1631636"/>
                  <a:gd name="connsiteX73" fmla="*/ 531401 w 1504382"/>
                  <a:gd name="connsiteY73" fmla="*/ 1627732 h 1631636"/>
                  <a:gd name="connsiteX74" fmla="*/ 533698 w 1504382"/>
                  <a:gd name="connsiteY74" fmla="*/ 1631636 h 1631636"/>
                  <a:gd name="connsiteX75" fmla="*/ 1503385 w 1504382"/>
                  <a:gd name="connsiteY75" fmla="*/ 1569052 h 1631636"/>
                  <a:gd name="connsiteX76" fmla="*/ 1504382 w 1504382"/>
                  <a:gd name="connsiteY76" fmla="*/ 1556426 h 1631636"/>
                  <a:gd name="connsiteX77" fmla="*/ 1497751 w 1504382"/>
                  <a:gd name="connsiteY77" fmla="*/ 1472491 h 1631636"/>
                  <a:gd name="connsiteX78" fmla="*/ 1444244 w 1504382"/>
                  <a:gd name="connsiteY78" fmla="*/ 1240319 h 1631636"/>
                  <a:gd name="connsiteX79" fmla="*/ 1420131 w 1504382"/>
                  <a:gd name="connsiteY79" fmla="*/ 950046 h 1631636"/>
                  <a:gd name="connsiteX80" fmla="*/ 1393492 w 1504382"/>
                  <a:gd name="connsiteY80" fmla="*/ 736934 h 1631636"/>
                  <a:gd name="connsiteX81" fmla="*/ 1295893 w 1504382"/>
                  <a:gd name="connsiteY81" fmla="*/ 546328 h 1631636"/>
                  <a:gd name="connsiteX82" fmla="*/ 1242385 w 1504382"/>
                  <a:gd name="connsiteY82" fmla="*/ 456766 h 1631636"/>
                  <a:gd name="connsiteX83" fmla="*/ 1221717 w 1504382"/>
                  <a:gd name="connsiteY83" fmla="*/ 386035 h 1631636"/>
                  <a:gd name="connsiteX84" fmla="*/ 1066246 w 1504382"/>
                  <a:gd name="connsiteY84" fmla="*/ 122401 h 1631636"/>
                  <a:gd name="connsiteX85" fmla="*/ 1046727 w 1504382"/>
                  <a:gd name="connsiteY85" fmla="*/ 108393 h 1631636"/>
                  <a:gd name="connsiteX86" fmla="*/ 1018021 w 1504382"/>
                  <a:gd name="connsiteY86" fmla="*/ 53967 h 1631636"/>
                  <a:gd name="connsiteX87" fmla="*/ 994367 w 1504382"/>
                  <a:gd name="connsiteY87" fmla="*/ 11712 h 1631636"/>
                  <a:gd name="connsiteX88" fmla="*/ 975077 w 1504382"/>
                  <a:gd name="connsiteY88" fmla="*/ 0 h 1631636"/>
                  <a:gd name="connsiteX0" fmla="*/ 975077 w 1504382"/>
                  <a:gd name="connsiteY0" fmla="*/ 0 h 1629830"/>
                  <a:gd name="connsiteX1" fmla="*/ 910776 w 1504382"/>
                  <a:gd name="connsiteY1" fmla="*/ 0 h 1629830"/>
                  <a:gd name="connsiteX2" fmla="*/ 870129 w 1504382"/>
                  <a:gd name="connsiteY2" fmla="*/ 13549 h 1629830"/>
                  <a:gd name="connsiteX3" fmla="*/ 795723 w 1504382"/>
                  <a:gd name="connsiteY3" fmla="*/ 17683 h 1629830"/>
                  <a:gd name="connsiteX4" fmla="*/ 602132 w 1504382"/>
                  <a:gd name="connsiteY4" fmla="*/ 95073 h 1629830"/>
                  <a:gd name="connsiteX5" fmla="*/ 562174 w 1504382"/>
                  <a:gd name="connsiteY5" fmla="*/ 126076 h 1629830"/>
                  <a:gd name="connsiteX6" fmla="*/ 541505 w 1504382"/>
                  <a:gd name="connsiteY6" fmla="*/ 175450 h 1629830"/>
                  <a:gd name="connsiteX7" fmla="*/ 545409 w 1504382"/>
                  <a:gd name="connsiteY7" fmla="*/ 200481 h 1629830"/>
                  <a:gd name="connsiteX8" fmla="*/ 499250 w 1504382"/>
                  <a:gd name="connsiteY8" fmla="*/ 294866 h 1629830"/>
                  <a:gd name="connsiteX9" fmla="*/ 421860 w 1504382"/>
                  <a:gd name="connsiteY9" fmla="*/ 339417 h 1629830"/>
                  <a:gd name="connsiteX10" fmla="*/ 411755 w 1504382"/>
                  <a:gd name="connsiteY10" fmla="*/ 406244 h 1629830"/>
                  <a:gd name="connsiteX11" fmla="*/ 454010 w 1504382"/>
                  <a:gd name="connsiteY11" fmla="*/ 449877 h 1629830"/>
                  <a:gd name="connsiteX12" fmla="*/ 533468 w 1504382"/>
                  <a:gd name="connsiteY12" fmla="*/ 471693 h 1629830"/>
                  <a:gd name="connsiteX13" fmla="*/ 571359 w 1504382"/>
                  <a:gd name="connsiteY13" fmla="*/ 448499 h 1629830"/>
                  <a:gd name="connsiteX14" fmla="*/ 589272 w 1504382"/>
                  <a:gd name="connsiteY14" fmla="*/ 433802 h 1629830"/>
                  <a:gd name="connsiteX15" fmla="*/ 607643 w 1504382"/>
                  <a:gd name="connsiteY15" fmla="*/ 439772 h 1629830"/>
                  <a:gd name="connsiteX16" fmla="*/ 599606 w 1504382"/>
                  <a:gd name="connsiteY16" fmla="*/ 456307 h 1629830"/>
                  <a:gd name="connsiteX17" fmla="*/ 551839 w 1504382"/>
                  <a:gd name="connsiteY17" fmla="*/ 478812 h 1629830"/>
                  <a:gd name="connsiteX18" fmla="*/ 528875 w 1504382"/>
                  <a:gd name="connsiteY18" fmla="*/ 503155 h 1629830"/>
                  <a:gd name="connsiteX19" fmla="*/ 559188 w 1504382"/>
                  <a:gd name="connsiteY19" fmla="*/ 540128 h 1629830"/>
                  <a:gd name="connsiteX20" fmla="*/ 611548 w 1504382"/>
                  <a:gd name="connsiteY20" fmla="*/ 537142 h 1629830"/>
                  <a:gd name="connsiteX21" fmla="*/ 635201 w 1504382"/>
                  <a:gd name="connsiteY21" fmla="*/ 533468 h 1629830"/>
                  <a:gd name="connsiteX22" fmla="*/ 653113 w 1504382"/>
                  <a:gd name="connsiteY22" fmla="*/ 538061 h 1629830"/>
                  <a:gd name="connsiteX23" fmla="*/ 654262 w 1504382"/>
                  <a:gd name="connsiteY23" fmla="*/ 560336 h 1629830"/>
                  <a:gd name="connsiteX24" fmla="*/ 640942 w 1504382"/>
                  <a:gd name="connsiteY24" fmla="*/ 575493 h 1629830"/>
                  <a:gd name="connsiteX25" fmla="*/ 529104 w 1504382"/>
                  <a:gd name="connsiteY25" fmla="*/ 699272 h 1629830"/>
                  <a:gd name="connsiteX26" fmla="*/ 504303 w 1504382"/>
                  <a:gd name="connsiteY26" fmla="*/ 764032 h 1629830"/>
                  <a:gd name="connsiteX27" fmla="*/ 469626 w 1504382"/>
                  <a:gd name="connsiteY27" fmla="*/ 805139 h 1629830"/>
                  <a:gd name="connsiteX28" fmla="*/ 302674 w 1504382"/>
                  <a:gd name="connsiteY28" fmla="*/ 902739 h 1629830"/>
                  <a:gd name="connsiteX29" fmla="*/ 175220 w 1504382"/>
                  <a:gd name="connsiteY29" fmla="*/ 992301 h 1629830"/>
                  <a:gd name="connsiteX30" fmla="*/ 88414 w 1504382"/>
                  <a:gd name="connsiteY30" fmla="*/ 1090360 h 1629830"/>
                  <a:gd name="connsiteX31" fmla="*/ 5282 w 1504382"/>
                  <a:gd name="connsiteY31" fmla="*/ 1293137 h 1629830"/>
                  <a:gd name="connsiteX32" fmla="*/ 0 w 1504382"/>
                  <a:gd name="connsiteY32" fmla="*/ 1303012 h 1629830"/>
                  <a:gd name="connsiteX33" fmla="*/ 0 w 1504382"/>
                  <a:gd name="connsiteY33" fmla="*/ 1378795 h 1629830"/>
                  <a:gd name="connsiteX34" fmla="*/ 30313 w 1504382"/>
                  <a:gd name="connsiteY34" fmla="*/ 1362720 h 1629830"/>
                  <a:gd name="connsiteX35" fmla="*/ 30543 w 1504382"/>
                  <a:gd name="connsiteY35" fmla="*/ 1387751 h 1629830"/>
                  <a:gd name="connsiteX36" fmla="*/ 39729 w 1504382"/>
                  <a:gd name="connsiteY36" fmla="*/ 1427710 h 1629830"/>
                  <a:gd name="connsiteX37" fmla="*/ 52130 w 1504382"/>
                  <a:gd name="connsiteY37" fmla="*/ 1435977 h 1629830"/>
                  <a:gd name="connsiteX38" fmla="*/ 60626 w 1504382"/>
                  <a:gd name="connsiteY38" fmla="*/ 1425183 h 1629830"/>
                  <a:gd name="connsiteX39" fmla="*/ 64301 w 1504382"/>
                  <a:gd name="connsiteY39" fmla="*/ 1413931 h 1629830"/>
                  <a:gd name="connsiteX40" fmla="*/ 67975 w 1504382"/>
                  <a:gd name="connsiteY40" fmla="*/ 1430925 h 1629830"/>
                  <a:gd name="connsiteX41" fmla="*/ 76013 w 1504382"/>
                  <a:gd name="connsiteY41" fmla="*/ 1441029 h 1629830"/>
                  <a:gd name="connsiteX42" fmla="*/ 88414 w 1504382"/>
                  <a:gd name="connsiteY42" fmla="*/ 1431614 h 1629830"/>
                  <a:gd name="connsiteX43" fmla="*/ 94384 w 1504382"/>
                  <a:gd name="connsiteY43" fmla="*/ 1408419 h 1629830"/>
                  <a:gd name="connsiteX44" fmla="*/ 99896 w 1504382"/>
                  <a:gd name="connsiteY44" fmla="*/ 1398085 h 1629830"/>
                  <a:gd name="connsiteX45" fmla="*/ 108393 w 1504382"/>
                  <a:gd name="connsiteY45" fmla="*/ 1410946 h 1629830"/>
                  <a:gd name="connsiteX46" fmla="*/ 126305 w 1504382"/>
                  <a:gd name="connsiteY46" fmla="*/ 1413012 h 1629830"/>
                  <a:gd name="connsiteX47" fmla="*/ 135721 w 1504382"/>
                  <a:gd name="connsiteY47" fmla="*/ 1392344 h 1629830"/>
                  <a:gd name="connsiteX48" fmla="*/ 158226 w 1504382"/>
                  <a:gd name="connsiteY48" fmla="*/ 1370069 h 1629830"/>
                  <a:gd name="connsiteX49" fmla="*/ 202318 w 1504382"/>
                  <a:gd name="connsiteY49" fmla="*/ 1329192 h 1629830"/>
                  <a:gd name="connsiteX50" fmla="*/ 213341 w 1504382"/>
                  <a:gd name="connsiteY50" fmla="*/ 1287166 h 1629830"/>
                  <a:gd name="connsiteX51" fmla="*/ 217475 w 1504382"/>
                  <a:gd name="connsiteY51" fmla="*/ 1270402 h 1629830"/>
                  <a:gd name="connsiteX52" fmla="*/ 244343 w 1504382"/>
                  <a:gd name="connsiteY52" fmla="*/ 1249964 h 1629830"/>
                  <a:gd name="connsiteX53" fmla="*/ 338269 w 1504382"/>
                  <a:gd name="connsiteY53" fmla="*/ 1253408 h 1629830"/>
                  <a:gd name="connsiteX54" fmla="*/ 531401 w 1504382"/>
                  <a:gd name="connsiteY54" fmla="*/ 1270862 h 1629830"/>
                  <a:gd name="connsiteX55" fmla="*/ 543572 w 1504382"/>
                  <a:gd name="connsiteY55" fmla="*/ 1273847 h 1629830"/>
                  <a:gd name="connsiteX56" fmla="*/ 547017 w 1504382"/>
                  <a:gd name="connsiteY56" fmla="*/ 1295204 h 1629830"/>
                  <a:gd name="connsiteX57" fmla="*/ 401651 w 1504382"/>
                  <a:gd name="connsiteY57" fmla="*/ 1398775 h 1629830"/>
                  <a:gd name="connsiteX58" fmla="*/ 375931 w 1504382"/>
                  <a:gd name="connsiteY58" fmla="*/ 1415998 h 1629830"/>
                  <a:gd name="connsiteX59" fmla="*/ 351358 w 1504382"/>
                  <a:gd name="connsiteY59" fmla="*/ 1432762 h 1629830"/>
                  <a:gd name="connsiteX60" fmla="*/ 329083 w 1504382"/>
                  <a:gd name="connsiteY60" fmla="*/ 1468357 h 1629830"/>
                  <a:gd name="connsiteX61" fmla="*/ 324720 w 1504382"/>
                  <a:gd name="connsiteY61" fmla="*/ 1541614 h 1629830"/>
                  <a:gd name="connsiteX62" fmla="*/ 340565 w 1504382"/>
                  <a:gd name="connsiteY62" fmla="*/ 1564579 h 1629830"/>
                  <a:gd name="connsiteX63" fmla="*/ 372256 w 1504382"/>
                  <a:gd name="connsiteY63" fmla="*/ 1563890 h 1629830"/>
                  <a:gd name="connsiteX64" fmla="*/ 396599 w 1504382"/>
                  <a:gd name="connsiteY64" fmla="*/ 1557689 h 1629830"/>
                  <a:gd name="connsiteX65" fmla="*/ 396369 w 1504382"/>
                  <a:gd name="connsiteY65" fmla="*/ 1559756 h 1629830"/>
                  <a:gd name="connsiteX66" fmla="*/ 413133 w 1504382"/>
                  <a:gd name="connsiteY66" fmla="*/ 1592825 h 1629830"/>
                  <a:gd name="connsiteX67" fmla="*/ 519919 w 1504382"/>
                  <a:gd name="connsiteY67" fmla="*/ 1582491 h 1629830"/>
                  <a:gd name="connsiteX68" fmla="*/ 544261 w 1504382"/>
                  <a:gd name="connsiteY68" fmla="*/ 1577669 h 1629830"/>
                  <a:gd name="connsiteX69" fmla="*/ 517852 w 1504382"/>
                  <a:gd name="connsiteY69" fmla="*/ 1608211 h 1629830"/>
                  <a:gd name="connsiteX70" fmla="*/ 511192 w 1504382"/>
                  <a:gd name="connsiteY70" fmla="*/ 1617397 h 1629830"/>
                  <a:gd name="connsiteX71" fmla="*/ 512111 w 1504382"/>
                  <a:gd name="connsiteY71" fmla="*/ 1628880 h 1629830"/>
                  <a:gd name="connsiteX72" fmla="*/ 521067 w 1504382"/>
                  <a:gd name="connsiteY72" fmla="*/ 1629569 h 1629830"/>
                  <a:gd name="connsiteX73" fmla="*/ 531401 w 1504382"/>
                  <a:gd name="connsiteY73" fmla="*/ 1627732 h 1629830"/>
                  <a:gd name="connsiteX74" fmla="*/ 1503385 w 1504382"/>
                  <a:gd name="connsiteY74" fmla="*/ 1569052 h 1629830"/>
                  <a:gd name="connsiteX75" fmla="*/ 1504382 w 1504382"/>
                  <a:gd name="connsiteY75" fmla="*/ 1556426 h 1629830"/>
                  <a:gd name="connsiteX76" fmla="*/ 1497751 w 1504382"/>
                  <a:gd name="connsiteY76" fmla="*/ 1472491 h 1629830"/>
                  <a:gd name="connsiteX77" fmla="*/ 1444244 w 1504382"/>
                  <a:gd name="connsiteY77" fmla="*/ 1240319 h 1629830"/>
                  <a:gd name="connsiteX78" fmla="*/ 1420131 w 1504382"/>
                  <a:gd name="connsiteY78" fmla="*/ 950046 h 1629830"/>
                  <a:gd name="connsiteX79" fmla="*/ 1393492 w 1504382"/>
                  <a:gd name="connsiteY79" fmla="*/ 736934 h 1629830"/>
                  <a:gd name="connsiteX80" fmla="*/ 1295893 w 1504382"/>
                  <a:gd name="connsiteY80" fmla="*/ 546328 h 1629830"/>
                  <a:gd name="connsiteX81" fmla="*/ 1242385 w 1504382"/>
                  <a:gd name="connsiteY81" fmla="*/ 456766 h 1629830"/>
                  <a:gd name="connsiteX82" fmla="*/ 1221717 w 1504382"/>
                  <a:gd name="connsiteY82" fmla="*/ 386035 h 1629830"/>
                  <a:gd name="connsiteX83" fmla="*/ 1066246 w 1504382"/>
                  <a:gd name="connsiteY83" fmla="*/ 122401 h 1629830"/>
                  <a:gd name="connsiteX84" fmla="*/ 1046727 w 1504382"/>
                  <a:gd name="connsiteY84" fmla="*/ 108393 h 1629830"/>
                  <a:gd name="connsiteX85" fmla="*/ 1018021 w 1504382"/>
                  <a:gd name="connsiteY85" fmla="*/ 53967 h 1629830"/>
                  <a:gd name="connsiteX86" fmla="*/ 994367 w 1504382"/>
                  <a:gd name="connsiteY86" fmla="*/ 11712 h 1629830"/>
                  <a:gd name="connsiteX87" fmla="*/ 975077 w 1504382"/>
                  <a:gd name="connsiteY87" fmla="*/ 0 h 1629830"/>
                  <a:gd name="connsiteX0" fmla="*/ 975077 w 1504382"/>
                  <a:gd name="connsiteY0" fmla="*/ 0 h 1634129"/>
                  <a:gd name="connsiteX1" fmla="*/ 910776 w 1504382"/>
                  <a:gd name="connsiteY1" fmla="*/ 0 h 1634129"/>
                  <a:gd name="connsiteX2" fmla="*/ 870129 w 1504382"/>
                  <a:gd name="connsiteY2" fmla="*/ 13549 h 1634129"/>
                  <a:gd name="connsiteX3" fmla="*/ 795723 w 1504382"/>
                  <a:gd name="connsiteY3" fmla="*/ 17683 h 1634129"/>
                  <a:gd name="connsiteX4" fmla="*/ 602132 w 1504382"/>
                  <a:gd name="connsiteY4" fmla="*/ 95073 h 1634129"/>
                  <a:gd name="connsiteX5" fmla="*/ 562174 w 1504382"/>
                  <a:gd name="connsiteY5" fmla="*/ 126076 h 1634129"/>
                  <a:gd name="connsiteX6" fmla="*/ 541505 w 1504382"/>
                  <a:gd name="connsiteY6" fmla="*/ 175450 h 1634129"/>
                  <a:gd name="connsiteX7" fmla="*/ 545409 w 1504382"/>
                  <a:gd name="connsiteY7" fmla="*/ 200481 h 1634129"/>
                  <a:gd name="connsiteX8" fmla="*/ 499250 w 1504382"/>
                  <a:gd name="connsiteY8" fmla="*/ 294866 h 1634129"/>
                  <a:gd name="connsiteX9" fmla="*/ 421860 w 1504382"/>
                  <a:gd name="connsiteY9" fmla="*/ 339417 h 1634129"/>
                  <a:gd name="connsiteX10" fmla="*/ 411755 w 1504382"/>
                  <a:gd name="connsiteY10" fmla="*/ 406244 h 1634129"/>
                  <a:gd name="connsiteX11" fmla="*/ 454010 w 1504382"/>
                  <a:gd name="connsiteY11" fmla="*/ 449877 h 1634129"/>
                  <a:gd name="connsiteX12" fmla="*/ 533468 w 1504382"/>
                  <a:gd name="connsiteY12" fmla="*/ 471693 h 1634129"/>
                  <a:gd name="connsiteX13" fmla="*/ 571359 w 1504382"/>
                  <a:gd name="connsiteY13" fmla="*/ 448499 h 1634129"/>
                  <a:gd name="connsiteX14" fmla="*/ 589272 w 1504382"/>
                  <a:gd name="connsiteY14" fmla="*/ 433802 h 1634129"/>
                  <a:gd name="connsiteX15" fmla="*/ 607643 w 1504382"/>
                  <a:gd name="connsiteY15" fmla="*/ 439772 h 1634129"/>
                  <a:gd name="connsiteX16" fmla="*/ 599606 w 1504382"/>
                  <a:gd name="connsiteY16" fmla="*/ 456307 h 1634129"/>
                  <a:gd name="connsiteX17" fmla="*/ 551839 w 1504382"/>
                  <a:gd name="connsiteY17" fmla="*/ 478812 h 1634129"/>
                  <a:gd name="connsiteX18" fmla="*/ 528875 w 1504382"/>
                  <a:gd name="connsiteY18" fmla="*/ 503155 h 1634129"/>
                  <a:gd name="connsiteX19" fmla="*/ 559188 w 1504382"/>
                  <a:gd name="connsiteY19" fmla="*/ 540128 h 1634129"/>
                  <a:gd name="connsiteX20" fmla="*/ 611548 w 1504382"/>
                  <a:gd name="connsiteY20" fmla="*/ 537142 h 1634129"/>
                  <a:gd name="connsiteX21" fmla="*/ 635201 w 1504382"/>
                  <a:gd name="connsiteY21" fmla="*/ 533468 h 1634129"/>
                  <a:gd name="connsiteX22" fmla="*/ 653113 w 1504382"/>
                  <a:gd name="connsiteY22" fmla="*/ 538061 h 1634129"/>
                  <a:gd name="connsiteX23" fmla="*/ 654262 w 1504382"/>
                  <a:gd name="connsiteY23" fmla="*/ 560336 h 1634129"/>
                  <a:gd name="connsiteX24" fmla="*/ 640942 w 1504382"/>
                  <a:gd name="connsiteY24" fmla="*/ 575493 h 1634129"/>
                  <a:gd name="connsiteX25" fmla="*/ 529104 w 1504382"/>
                  <a:gd name="connsiteY25" fmla="*/ 699272 h 1634129"/>
                  <a:gd name="connsiteX26" fmla="*/ 504303 w 1504382"/>
                  <a:gd name="connsiteY26" fmla="*/ 764032 h 1634129"/>
                  <a:gd name="connsiteX27" fmla="*/ 469626 w 1504382"/>
                  <a:gd name="connsiteY27" fmla="*/ 805139 h 1634129"/>
                  <a:gd name="connsiteX28" fmla="*/ 302674 w 1504382"/>
                  <a:gd name="connsiteY28" fmla="*/ 902739 h 1634129"/>
                  <a:gd name="connsiteX29" fmla="*/ 175220 w 1504382"/>
                  <a:gd name="connsiteY29" fmla="*/ 992301 h 1634129"/>
                  <a:gd name="connsiteX30" fmla="*/ 88414 w 1504382"/>
                  <a:gd name="connsiteY30" fmla="*/ 1090360 h 1634129"/>
                  <a:gd name="connsiteX31" fmla="*/ 5282 w 1504382"/>
                  <a:gd name="connsiteY31" fmla="*/ 1293137 h 1634129"/>
                  <a:gd name="connsiteX32" fmla="*/ 0 w 1504382"/>
                  <a:gd name="connsiteY32" fmla="*/ 1303012 h 1634129"/>
                  <a:gd name="connsiteX33" fmla="*/ 0 w 1504382"/>
                  <a:gd name="connsiteY33" fmla="*/ 1378795 h 1634129"/>
                  <a:gd name="connsiteX34" fmla="*/ 30313 w 1504382"/>
                  <a:gd name="connsiteY34" fmla="*/ 1362720 h 1634129"/>
                  <a:gd name="connsiteX35" fmla="*/ 30543 w 1504382"/>
                  <a:gd name="connsiteY35" fmla="*/ 1387751 h 1634129"/>
                  <a:gd name="connsiteX36" fmla="*/ 39729 w 1504382"/>
                  <a:gd name="connsiteY36" fmla="*/ 1427710 h 1634129"/>
                  <a:gd name="connsiteX37" fmla="*/ 52130 w 1504382"/>
                  <a:gd name="connsiteY37" fmla="*/ 1435977 h 1634129"/>
                  <a:gd name="connsiteX38" fmla="*/ 60626 w 1504382"/>
                  <a:gd name="connsiteY38" fmla="*/ 1425183 h 1634129"/>
                  <a:gd name="connsiteX39" fmla="*/ 64301 w 1504382"/>
                  <a:gd name="connsiteY39" fmla="*/ 1413931 h 1634129"/>
                  <a:gd name="connsiteX40" fmla="*/ 67975 w 1504382"/>
                  <a:gd name="connsiteY40" fmla="*/ 1430925 h 1634129"/>
                  <a:gd name="connsiteX41" fmla="*/ 76013 w 1504382"/>
                  <a:gd name="connsiteY41" fmla="*/ 1441029 h 1634129"/>
                  <a:gd name="connsiteX42" fmla="*/ 88414 w 1504382"/>
                  <a:gd name="connsiteY42" fmla="*/ 1431614 h 1634129"/>
                  <a:gd name="connsiteX43" fmla="*/ 94384 w 1504382"/>
                  <a:gd name="connsiteY43" fmla="*/ 1408419 h 1634129"/>
                  <a:gd name="connsiteX44" fmla="*/ 99896 w 1504382"/>
                  <a:gd name="connsiteY44" fmla="*/ 1398085 h 1634129"/>
                  <a:gd name="connsiteX45" fmla="*/ 108393 w 1504382"/>
                  <a:gd name="connsiteY45" fmla="*/ 1410946 h 1634129"/>
                  <a:gd name="connsiteX46" fmla="*/ 126305 w 1504382"/>
                  <a:gd name="connsiteY46" fmla="*/ 1413012 h 1634129"/>
                  <a:gd name="connsiteX47" fmla="*/ 135721 w 1504382"/>
                  <a:gd name="connsiteY47" fmla="*/ 1392344 h 1634129"/>
                  <a:gd name="connsiteX48" fmla="*/ 158226 w 1504382"/>
                  <a:gd name="connsiteY48" fmla="*/ 1370069 h 1634129"/>
                  <a:gd name="connsiteX49" fmla="*/ 202318 w 1504382"/>
                  <a:gd name="connsiteY49" fmla="*/ 1329192 h 1634129"/>
                  <a:gd name="connsiteX50" fmla="*/ 213341 w 1504382"/>
                  <a:gd name="connsiteY50" fmla="*/ 1287166 h 1634129"/>
                  <a:gd name="connsiteX51" fmla="*/ 217475 w 1504382"/>
                  <a:gd name="connsiteY51" fmla="*/ 1270402 h 1634129"/>
                  <a:gd name="connsiteX52" fmla="*/ 244343 w 1504382"/>
                  <a:gd name="connsiteY52" fmla="*/ 1249964 h 1634129"/>
                  <a:gd name="connsiteX53" fmla="*/ 338269 w 1504382"/>
                  <a:gd name="connsiteY53" fmla="*/ 1253408 h 1634129"/>
                  <a:gd name="connsiteX54" fmla="*/ 531401 w 1504382"/>
                  <a:gd name="connsiteY54" fmla="*/ 1270862 h 1634129"/>
                  <a:gd name="connsiteX55" fmla="*/ 543572 w 1504382"/>
                  <a:gd name="connsiteY55" fmla="*/ 1273847 h 1634129"/>
                  <a:gd name="connsiteX56" fmla="*/ 547017 w 1504382"/>
                  <a:gd name="connsiteY56" fmla="*/ 1295204 h 1634129"/>
                  <a:gd name="connsiteX57" fmla="*/ 401651 w 1504382"/>
                  <a:gd name="connsiteY57" fmla="*/ 1398775 h 1634129"/>
                  <a:gd name="connsiteX58" fmla="*/ 375931 w 1504382"/>
                  <a:gd name="connsiteY58" fmla="*/ 1415998 h 1634129"/>
                  <a:gd name="connsiteX59" fmla="*/ 351358 w 1504382"/>
                  <a:gd name="connsiteY59" fmla="*/ 1432762 h 1634129"/>
                  <a:gd name="connsiteX60" fmla="*/ 329083 w 1504382"/>
                  <a:gd name="connsiteY60" fmla="*/ 1468357 h 1634129"/>
                  <a:gd name="connsiteX61" fmla="*/ 324720 w 1504382"/>
                  <a:gd name="connsiteY61" fmla="*/ 1541614 h 1634129"/>
                  <a:gd name="connsiteX62" fmla="*/ 340565 w 1504382"/>
                  <a:gd name="connsiteY62" fmla="*/ 1564579 h 1634129"/>
                  <a:gd name="connsiteX63" fmla="*/ 372256 w 1504382"/>
                  <a:gd name="connsiteY63" fmla="*/ 1563890 h 1634129"/>
                  <a:gd name="connsiteX64" fmla="*/ 396599 w 1504382"/>
                  <a:gd name="connsiteY64" fmla="*/ 1557689 h 1634129"/>
                  <a:gd name="connsiteX65" fmla="*/ 396369 w 1504382"/>
                  <a:gd name="connsiteY65" fmla="*/ 1559756 h 1634129"/>
                  <a:gd name="connsiteX66" fmla="*/ 413133 w 1504382"/>
                  <a:gd name="connsiteY66" fmla="*/ 1592825 h 1634129"/>
                  <a:gd name="connsiteX67" fmla="*/ 519919 w 1504382"/>
                  <a:gd name="connsiteY67" fmla="*/ 1582491 h 1634129"/>
                  <a:gd name="connsiteX68" fmla="*/ 544261 w 1504382"/>
                  <a:gd name="connsiteY68" fmla="*/ 1577669 h 1634129"/>
                  <a:gd name="connsiteX69" fmla="*/ 517852 w 1504382"/>
                  <a:gd name="connsiteY69" fmla="*/ 1608211 h 1634129"/>
                  <a:gd name="connsiteX70" fmla="*/ 511192 w 1504382"/>
                  <a:gd name="connsiteY70" fmla="*/ 1617397 h 1634129"/>
                  <a:gd name="connsiteX71" fmla="*/ 512111 w 1504382"/>
                  <a:gd name="connsiteY71" fmla="*/ 1628880 h 1634129"/>
                  <a:gd name="connsiteX72" fmla="*/ 521067 w 1504382"/>
                  <a:gd name="connsiteY72" fmla="*/ 1629569 h 1634129"/>
                  <a:gd name="connsiteX73" fmla="*/ 1503385 w 1504382"/>
                  <a:gd name="connsiteY73" fmla="*/ 1569052 h 1634129"/>
                  <a:gd name="connsiteX74" fmla="*/ 1504382 w 1504382"/>
                  <a:gd name="connsiteY74" fmla="*/ 1556426 h 1634129"/>
                  <a:gd name="connsiteX75" fmla="*/ 1497751 w 1504382"/>
                  <a:gd name="connsiteY75" fmla="*/ 1472491 h 1634129"/>
                  <a:gd name="connsiteX76" fmla="*/ 1444244 w 1504382"/>
                  <a:gd name="connsiteY76" fmla="*/ 1240319 h 1634129"/>
                  <a:gd name="connsiteX77" fmla="*/ 1420131 w 1504382"/>
                  <a:gd name="connsiteY77" fmla="*/ 950046 h 1634129"/>
                  <a:gd name="connsiteX78" fmla="*/ 1393492 w 1504382"/>
                  <a:gd name="connsiteY78" fmla="*/ 736934 h 1634129"/>
                  <a:gd name="connsiteX79" fmla="*/ 1295893 w 1504382"/>
                  <a:gd name="connsiteY79" fmla="*/ 546328 h 1634129"/>
                  <a:gd name="connsiteX80" fmla="*/ 1242385 w 1504382"/>
                  <a:gd name="connsiteY80" fmla="*/ 456766 h 1634129"/>
                  <a:gd name="connsiteX81" fmla="*/ 1221717 w 1504382"/>
                  <a:gd name="connsiteY81" fmla="*/ 386035 h 1634129"/>
                  <a:gd name="connsiteX82" fmla="*/ 1066246 w 1504382"/>
                  <a:gd name="connsiteY82" fmla="*/ 122401 h 1634129"/>
                  <a:gd name="connsiteX83" fmla="*/ 1046727 w 1504382"/>
                  <a:gd name="connsiteY83" fmla="*/ 108393 h 1634129"/>
                  <a:gd name="connsiteX84" fmla="*/ 1018021 w 1504382"/>
                  <a:gd name="connsiteY84" fmla="*/ 53967 h 1634129"/>
                  <a:gd name="connsiteX85" fmla="*/ 994367 w 1504382"/>
                  <a:gd name="connsiteY85" fmla="*/ 11712 h 1634129"/>
                  <a:gd name="connsiteX86" fmla="*/ 975077 w 1504382"/>
                  <a:gd name="connsiteY86" fmla="*/ 0 h 1634129"/>
                  <a:gd name="connsiteX0" fmla="*/ 975077 w 1504382"/>
                  <a:gd name="connsiteY0" fmla="*/ 0 h 1628880"/>
                  <a:gd name="connsiteX1" fmla="*/ 910776 w 1504382"/>
                  <a:gd name="connsiteY1" fmla="*/ 0 h 1628880"/>
                  <a:gd name="connsiteX2" fmla="*/ 870129 w 1504382"/>
                  <a:gd name="connsiteY2" fmla="*/ 13549 h 1628880"/>
                  <a:gd name="connsiteX3" fmla="*/ 795723 w 1504382"/>
                  <a:gd name="connsiteY3" fmla="*/ 17683 h 1628880"/>
                  <a:gd name="connsiteX4" fmla="*/ 602132 w 1504382"/>
                  <a:gd name="connsiteY4" fmla="*/ 95073 h 1628880"/>
                  <a:gd name="connsiteX5" fmla="*/ 562174 w 1504382"/>
                  <a:gd name="connsiteY5" fmla="*/ 126076 h 1628880"/>
                  <a:gd name="connsiteX6" fmla="*/ 541505 w 1504382"/>
                  <a:gd name="connsiteY6" fmla="*/ 175450 h 1628880"/>
                  <a:gd name="connsiteX7" fmla="*/ 545409 w 1504382"/>
                  <a:gd name="connsiteY7" fmla="*/ 200481 h 1628880"/>
                  <a:gd name="connsiteX8" fmla="*/ 499250 w 1504382"/>
                  <a:gd name="connsiteY8" fmla="*/ 294866 h 1628880"/>
                  <a:gd name="connsiteX9" fmla="*/ 421860 w 1504382"/>
                  <a:gd name="connsiteY9" fmla="*/ 339417 h 1628880"/>
                  <a:gd name="connsiteX10" fmla="*/ 411755 w 1504382"/>
                  <a:gd name="connsiteY10" fmla="*/ 406244 h 1628880"/>
                  <a:gd name="connsiteX11" fmla="*/ 454010 w 1504382"/>
                  <a:gd name="connsiteY11" fmla="*/ 449877 h 1628880"/>
                  <a:gd name="connsiteX12" fmla="*/ 533468 w 1504382"/>
                  <a:gd name="connsiteY12" fmla="*/ 471693 h 1628880"/>
                  <a:gd name="connsiteX13" fmla="*/ 571359 w 1504382"/>
                  <a:gd name="connsiteY13" fmla="*/ 448499 h 1628880"/>
                  <a:gd name="connsiteX14" fmla="*/ 589272 w 1504382"/>
                  <a:gd name="connsiteY14" fmla="*/ 433802 h 1628880"/>
                  <a:gd name="connsiteX15" fmla="*/ 607643 w 1504382"/>
                  <a:gd name="connsiteY15" fmla="*/ 439772 h 1628880"/>
                  <a:gd name="connsiteX16" fmla="*/ 599606 w 1504382"/>
                  <a:gd name="connsiteY16" fmla="*/ 456307 h 1628880"/>
                  <a:gd name="connsiteX17" fmla="*/ 551839 w 1504382"/>
                  <a:gd name="connsiteY17" fmla="*/ 478812 h 1628880"/>
                  <a:gd name="connsiteX18" fmla="*/ 528875 w 1504382"/>
                  <a:gd name="connsiteY18" fmla="*/ 503155 h 1628880"/>
                  <a:gd name="connsiteX19" fmla="*/ 559188 w 1504382"/>
                  <a:gd name="connsiteY19" fmla="*/ 540128 h 1628880"/>
                  <a:gd name="connsiteX20" fmla="*/ 611548 w 1504382"/>
                  <a:gd name="connsiteY20" fmla="*/ 537142 h 1628880"/>
                  <a:gd name="connsiteX21" fmla="*/ 635201 w 1504382"/>
                  <a:gd name="connsiteY21" fmla="*/ 533468 h 1628880"/>
                  <a:gd name="connsiteX22" fmla="*/ 653113 w 1504382"/>
                  <a:gd name="connsiteY22" fmla="*/ 538061 h 1628880"/>
                  <a:gd name="connsiteX23" fmla="*/ 654262 w 1504382"/>
                  <a:gd name="connsiteY23" fmla="*/ 560336 h 1628880"/>
                  <a:gd name="connsiteX24" fmla="*/ 640942 w 1504382"/>
                  <a:gd name="connsiteY24" fmla="*/ 575493 h 1628880"/>
                  <a:gd name="connsiteX25" fmla="*/ 529104 w 1504382"/>
                  <a:gd name="connsiteY25" fmla="*/ 699272 h 1628880"/>
                  <a:gd name="connsiteX26" fmla="*/ 504303 w 1504382"/>
                  <a:gd name="connsiteY26" fmla="*/ 764032 h 1628880"/>
                  <a:gd name="connsiteX27" fmla="*/ 469626 w 1504382"/>
                  <a:gd name="connsiteY27" fmla="*/ 805139 h 1628880"/>
                  <a:gd name="connsiteX28" fmla="*/ 302674 w 1504382"/>
                  <a:gd name="connsiteY28" fmla="*/ 902739 h 1628880"/>
                  <a:gd name="connsiteX29" fmla="*/ 175220 w 1504382"/>
                  <a:gd name="connsiteY29" fmla="*/ 992301 h 1628880"/>
                  <a:gd name="connsiteX30" fmla="*/ 88414 w 1504382"/>
                  <a:gd name="connsiteY30" fmla="*/ 1090360 h 1628880"/>
                  <a:gd name="connsiteX31" fmla="*/ 5282 w 1504382"/>
                  <a:gd name="connsiteY31" fmla="*/ 1293137 h 1628880"/>
                  <a:gd name="connsiteX32" fmla="*/ 0 w 1504382"/>
                  <a:gd name="connsiteY32" fmla="*/ 1303012 h 1628880"/>
                  <a:gd name="connsiteX33" fmla="*/ 0 w 1504382"/>
                  <a:gd name="connsiteY33" fmla="*/ 1378795 h 1628880"/>
                  <a:gd name="connsiteX34" fmla="*/ 30313 w 1504382"/>
                  <a:gd name="connsiteY34" fmla="*/ 1362720 h 1628880"/>
                  <a:gd name="connsiteX35" fmla="*/ 30543 w 1504382"/>
                  <a:gd name="connsiteY35" fmla="*/ 1387751 h 1628880"/>
                  <a:gd name="connsiteX36" fmla="*/ 39729 w 1504382"/>
                  <a:gd name="connsiteY36" fmla="*/ 1427710 h 1628880"/>
                  <a:gd name="connsiteX37" fmla="*/ 52130 w 1504382"/>
                  <a:gd name="connsiteY37" fmla="*/ 1435977 h 1628880"/>
                  <a:gd name="connsiteX38" fmla="*/ 60626 w 1504382"/>
                  <a:gd name="connsiteY38" fmla="*/ 1425183 h 1628880"/>
                  <a:gd name="connsiteX39" fmla="*/ 64301 w 1504382"/>
                  <a:gd name="connsiteY39" fmla="*/ 1413931 h 1628880"/>
                  <a:gd name="connsiteX40" fmla="*/ 67975 w 1504382"/>
                  <a:gd name="connsiteY40" fmla="*/ 1430925 h 1628880"/>
                  <a:gd name="connsiteX41" fmla="*/ 76013 w 1504382"/>
                  <a:gd name="connsiteY41" fmla="*/ 1441029 h 1628880"/>
                  <a:gd name="connsiteX42" fmla="*/ 88414 w 1504382"/>
                  <a:gd name="connsiteY42" fmla="*/ 1431614 h 1628880"/>
                  <a:gd name="connsiteX43" fmla="*/ 94384 w 1504382"/>
                  <a:gd name="connsiteY43" fmla="*/ 1408419 h 1628880"/>
                  <a:gd name="connsiteX44" fmla="*/ 99896 w 1504382"/>
                  <a:gd name="connsiteY44" fmla="*/ 1398085 h 1628880"/>
                  <a:gd name="connsiteX45" fmla="*/ 108393 w 1504382"/>
                  <a:gd name="connsiteY45" fmla="*/ 1410946 h 1628880"/>
                  <a:gd name="connsiteX46" fmla="*/ 126305 w 1504382"/>
                  <a:gd name="connsiteY46" fmla="*/ 1413012 h 1628880"/>
                  <a:gd name="connsiteX47" fmla="*/ 135721 w 1504382"/>
                  <a:gd name="connsiteY47" fmla="*/ 1392344 h 1628880"/>
                  <a:gd name="connsiteX48" fmla="*/ 158226 w 1504382"/>
                  <a:gd name="connsiteY48" fmla="*/ 1370069 h 1628880"/>
                  <a:gd name="connsiteX49" fmla="*/ 202318 w 1504382"/>
                  <a:gd name="connsiteY49" fmla="*/ 1329192 h 1628880"/>
                  <a:gd name="connsiteX50" fmla="*/ 213341 w 1504382"/>
                  <a:gd name="connsiteY50" fmla="*/ 1287166 h 1628880"/>
                  <a:gd name="connsiteX51" fmla="*/ 217475 w 1504382"/>
                  <a:gd name="connsiteY51" fmla="*/ 1270402 h 1628880"/>
                  <a:gd name="connsiteX52" fmla="*/ 244343 w 1504382"/>
                  <a:gd name="connsiteY52" fmla="*/ 1249964 h 1628880"/>
                  <a:gd name="connsiteX53" fmla="*/ 338269 w 1504382"/>
                  <a:gd name="connsiteY53" fmla="*/ 1253408 h 1628880"/>
                  <a:gd name="connsiteX54" fmla="*/ 531401 w 1504382"/>
                  <a:gd name="connsiteY54" fmla="*/ 1270862 h 1628880"/>
                  <a:gd name="connsiteX55" fmla="*/ 543572 w 1504382"/>
                  <a:gd name="connsiteY55" fmla="*/ 1273847 h 1628880"/>
                  <a:gd name="connsiteX56" fmla="*/ 547017 w 1504382"/>
                  <a:gd name="connsiteY56" fmla="*/ 1295204 h 1628880"/>
                  <a:gd name="connsiteX57" fmla="*/ 401651 w 1504382"/>
                  <a:gd name="connsiteY57" fmla="*/ 1398775 h 1628880"/>
                  <a:gd name="connsiteX58" fmla="*/ 375931 w 1504382"/>
                  <a:gd name="connsiteY58" fmla="*/ 1415998 h 1628880"/>
                  <a:gd name="connsiteX59" fmla="*/ 351358 w 1504382"/>
                  <a:gd name="connsiteY59" fmla="*/ 1432762 h 1628880"/>
                  <a:gd name="connsiteX60" fmla="*/ 329083 w 1504382"/>
                  <a:gd name="connsiteY60" fmla="*/ 1468357 h 1628880"/>
                  <a:gd name="connsiteX61" fmla="*/ 324720 w 1504382"/>
                  <a:gd name="connsiteY61" fmla="*/ 1541614 h 1628880"/>
                  <a:gd name="connsiteX62" fmla="*/ 340565 w 1504382"/>
                  <a:gd name="connsiteY62" fmla="*/ 1564579 h 1628880"/>
                  <a:gd name="connsiteX63" fmla="*/ 372256 w 1504382"/>
                  <a:gd name="connsiteY63" fmla="*/ 1563890 h 1628880"/>
                  <a:gd name="connsiteX64" fmla="*/ 396599 w 1504382"/>
                  <a:gd name="connsiteY64" fmla="*/ 1557689 h 1628880"/>
                  <a:gd name="connsiteX65" fmla="*/ 396369 w 1504382"/>
                  <a:gd name="connsiteY65" fmla="*/ 1559756 h 1628880"/>
                  <a:gd name="connsiteX66" fmla="*/ 413133 w 1504382"/>
                  <a:gd name="connsiteY66" fmla="*/ 1592825 h 1628880"/>
                  <a:gd name="connsiteX67" fmla="*/ 519919 w 1504382"/>
                  <a:gd name="connsiteY67" fmla="*/ 1582491 h 1628880"/>
                  <a:gd name="connsiteX68" fmla="*/ 544261 w 1504382"/>
                  <a:gd name="connsiteY68" fmla="*/ 1577669 h 1628880"/>
                  <a:gd name="connsiteX69" fmla="*/ 517852 w 1504382"/>
                  <a:gd name="connsiteY69" fmla="*/ 1608211 h 1628880"/>
                  <a:gd name="connsiteX70" fmla="*/ 511192 w 1504382"/>
                  <a:gd name="connsiteY70" fmla="*/ 1617397 h 1628880"/>
                  <a:gd name="connsiteX71" fmla="*/ 512111 w 1504382"/>
                  <a:gd name="connsiteY71" fmla="*/ 1628880 h 1628880"/>
                  <a:gd name="connsiteX72" fmla="*/ 1503385 w 1504382"/>
                  <a:gd name="connsiteY72" fmla="*/ 1569052 h 1628880"/>
                  <a:gd name="connsiteX73" fmla="*/ 1504382 w 1504382"/>
                  <a:gd name="connsiteY73" fmla="*/ 1556426 h 1628880"/>
                  <a:gd name="connsiteX74" fmla="*/ 1497751 w 1504382"/>
                  <a:gd name="connsiteY74" fmla="*/ 1472491 h 1628880"/>
                  <a:gd name="connsiteX75" fmla="*/ 1444244 w 1504382"/>
                  <a:gd name="connsiteY75" fmla="*/ 1240319 h 1628880"/>
                  <a:gd name="connsiteX76" fmla="*/ 1420131 w 1504382"/>
                  <a:gd name="connsiteY76" fmla="*/ 950046 h 1628880"/>
                  <a:gd name="connsiteX77" fmla="*/ 1393492 w 1504382"/>
                  <a:gd name="connsiteY77" fmla="*/ 736934 h 1628880"/>
                  <a:gd name="connsiteX78" fmla="*/ 1295893 w 1504382"/>
                  <a:gd name="connsiteY78" fmla="*/ 546328 h 1628880"/>
                  <a:gd name="connsiteX79" fmla="*/ 1242385 w 1504382"/>
                  <a:gd name="connsiteY79" fmla="*/ 456766 h 1628880"/>
                  <a:gd name="connsiteX80" fmla="*/ 1221717 w 1504382"/>
                  <a:gd name="connsiteY80" fmla="*/ 386035 h 1628880"/>
                  <a:gd name="connsiteX81" fmla="*/ 1066246 w 1504382"/>
                  <a:gd name="connsiteY81" fmla="*/ 122401 h 1628880"/>
                  <a:gd name="connsiteX82" fmla="*/ 1046727 w 1504382"/>
                  <a:gd name="connsiteY82" fmla="*/ 108393 h 1628880"/>
                  <a:gd name="connsiteX83" fmla="*/ 1018021 w 1504382"/>
                  <a:gd name="connsiteY83" fmla="*/ 53967 h 1628880"/>
                  <a:gd name="connsiteX84" fmla="*/ 994367 w 1504382"/>
                  <a:gd name="connsiteY84" fmla="*/ 11712 h 1628880"/>
                  <a:gd name="connsiteX85" fmla="*/ 975077 w 1504382"/>
                  <a:gd name="connsiteY85" fmla="*/ 0 h 1628880"/>
                  <a:gd name="connsiteX0" fmla="*/ 975077 w 1504382"/>
                  <a:gd name="connsiteY0" fmla="*/ 0 h 1617397"/>
                  <a:gd name="connsiteX1" fmla="*/ 910776 w 1504382"/>
                  <a:gd name="connsiteY1" fmla="*/ 0 h 1617397"/>
                  <a:gd name="connsiteX2" fmla="*/ 870129 w 1504382"/>
                  <a:gd name="connsiteY2" fmla="*/ 13549 h 1617397"/>
                  <a:gd name="connsiteX3" fmla="*/ 795723 w 1504382"/>
                  <a:gd name="connsiteY3" fmla="*/ 17683 h 1617397"/>
                  <a:gd name="connsiteX4" fmla="*/ 602132 w 1504382"/>
                  <a:gd name="connsiteY4" fmla="*/ 95073 h 1617397"/>
                  <a:gd name="connsiteX5" fmla="*/ 562174 w 1504382"/>
                  <a:gd name="connsiteY5" fmla="*/ 126076 h 1617397"/>
                  <a:gd name="connsiteX6" fmla="*/ 541505 w 1504382"/>
                  <a:gd name="connsiteY6" fmla="*/ 175450 h 1617397"/>
                  <a:gd name="connsiteX7" fmla="*/ 545409 w 1504382"/>
                  <a:gd name="connsiteY7" fmla="*/ 200481 h 1617397"/>
                  <a:gd name="connsiteX8" fmla="*/ 499250 w 1504382"/>
                  <a:gd name="connsiteY8" fmla="*/ 294866 h 1617397"/>
                  <a:gd name="connsiteX9" fmla="*/ 421860 w 1504382"/>
                  <a:gd name="connsiteY9" fmla="*/ 339417 h 1617397"/>
                  <a:gd name="connsiteX10" fmla="*/ 411755 w 1504382"/>
                  <a:gd name="connsiteY10" fmla="*/ 406244 h 1617397"/>
                  <a:gd name="connsiteX11" fmla="*/ 454010 w 1504382"/>
                  <a:gd name="connsiteY11" fmla="*/ 449877 h 1617397"/>
                  <a:gd name="connsiteX12" fmla="*/ 533468 w 1504382"/>
                  <a:gd name="connsiteY12" fmla="*/ 471693 h 1617397"/>
                  <a:gd name="connsiteX13" fmla="*/ 571359 w 1504382"/>
                  <a:gd name="connsiteY13" fmla="*/ 448499 h 1617397"/>
                  <a:gd name="connsiteX14" fmla="*/ 589272 w 1504382"/>
                  <a:gd name="connsiteY14" fmla="*/ 433802 h 1617397"/>
                  <a:gd name="connsiteX15" fmla="*/ 607643 w 1504382"/>
                  <a:gd name="connsiteY15" fmla="*/ 439772 h 1617397"/>
                  <a:gd name="connsiteX16" fmla="*/ 599606 w 1504382"/>
                  <a:gd name="connsiteY16" fmla="*/ 456307 h 1617397"/>
                  <a:gd name="connsiteX17" fmla="*/ 551839 w 1504382"/>
                  <a:gd name="connsiteY17" fmla="*/ 478812 h 1617397"/>
                  <a:gd name="connsiteX18" fmla="*/ 528875 w 1504382"/>
                  <a:gd name="connsiteY18" fmla="*/ 503155 h 1617397"/>
                  <a:gd name="connsiteX19" fmla="*/ 559188 w 1504382"/>
                  <a:gd name="connsiteY19" fmla="*/ 540128 h 1617397"/>
                  <a:gd name="connsiteX20" fmla="*/ 611548 w 1504382"/>
                  <a:gd name="connsiteY20" fmla="*/ 537142 h 1617397"/>
                  <a:gd name="connsiteX21" fmla="*/ 635201 w 1504382"/>
                  <a:gd name="connsiteY21" fmla="*/ 533468 h 1617397"/>
                  <a:gd name="connsiteX22" fmla="*/ 653113 w 1504382"/>
                  <a:gd name="connsiteY22" fmla="*/ 538061 h 1617397"/>
                  <a:gd name="connsiteX23" fmla="*/ 654262 w 1504382"/>
                  <a:gd name="connsiteY23" fmla="*/ 560336 h 1617397"/>
                  <a:gd name="connsiteX24" fmla="*/ 640942 w 1504382"/>
                  <a:gd name="connsiteY24" fmla="*/ 575493 h 1617397"/>
                  <a:gd name="connsiteX25" fmla="*/ 529104 w 1504382"/>
                  <a:gd name="connsiteY25" fmla="*/ 699272 h 1617397"/>
                  <a:gd name="connsiteX26" fmla="*/ 504303 w 1504382"/>
                  <a:gd name="connsiteY26" fmla="*/ 764032 h 1617397"/>
                  <a:gd name="connsiteX27" fmla="*/ 469626 w 1504382"/>
                  <a:gd name="connsiteY27" fmla="*/ 805139 h 1617397"/>
                  <a:gd name="connsiteX28" fmla="*/ 302674 w 1504382"/>
                  <a:gd name="connsiteY28" fmla="*/ 902739 h 1617397"/>
                  <a:gd name="connsiteX29" fmla="*/ 175220 w 1504382"/>
                  <a:gd name="connsiteY29" fmla="*/ 992301 h 1617397"/>
                  <a:gd name="connsiteX30" fmla="*/ 88414 w 1504382"/>
                  <a:gd name="connsiteY30" fmla="*/ 1090360 h 1617397"/>
                  <a:gd name="connsiteX31" fmla="*/ 5282 w 1504382"/>
                  <a:gd name="connsiteY31" fmla="*/ 1293137 h 1617397"/>
                  <a:gd name="connsiteX32" fmla="*/ 0 w 1504382"/>
                  <a:gd name="connsiteY32" fmla="*/ 1303012 h 1617397"/>
                  <a:gd name="connsiteX33" fmla="*/ 0 w 1504382"/>
                  <a:gd name="connsiteY33" fmla="*/ 1378795 h 1617397"/>
                  <a:gd name="connsiteX34" fmla="*/ 30313 w 1504382"/>
                  <a:gd name="connsiteY34" fmla="*/ 1362720 h 1617397"/>
                  <a:gd name="connsiteX35" fmla="*/ 30543 w 1504382"/>
                  <a:gd name="connsiteY35" fmla="*/ 1387751 h 1617397"/>
                  <a:gd name="connsiteX36" fmla="*/ 39729 w 1504382"/>
                  <a:gd name="connsiteY36" fmla="*/ 1427710 h 1617397"/>
                  <a:gd name="connsiteX37" fmla="*/ 52130 w 1504382"/>
                  <a:gd name="connsiteY37" fmla="*/ 1435977 h 1617397"/>
                  <a:gd name="connsiteX38" fmla="*/ 60626 w 1504382"/>
                  <a:gd name="connsiteY38" fmla="*/ 1425183 h 1617397"/>
                  <a:gd name="connsiteX39" fmla="*/ 64301 w 1504382"/>
                  <a:gd name="connsiteY39" fmla="*/ 1413931 h 1617397"/>
                  <a:gd name="connsiteX40" fmla="*/ 67975 w 1504382"/>
                  <a:gd name="connsiteY40" fmla="*/ 1430925 h 1617397"/>
                  <a:gd name="connsiteX41" fmla="*/ 76013 w 1504382"/>
                  <a:gd name="connsiteY41" fmla="*/ 1441029 h 1617397"/>
                  <a:gd name="connsiteX42" fmla="*/ 88414 w 1504382"/>
                  <a:gd name="connsiteY42" fmla="*/ 1431614 h 1617397"/>
                  <a:gd name="connsiteX43" fmla="*/ 94384 w 1504382"/>
                  <a:gd name="connsiteY43" fmla="*/ 1408419 h 1617397"/>
                  <a:gd name="connsiteX44" fmla="*/ 99896 w 1504382"/>
                  <a:gd name="connsiteY44" fmla="*/ 1398085 h 1617397"/>
                  <a:gd name="connsiteX45" fmla="*/ 108393 w 1504382"/>
                  <a:gd name="connsiteY45" fmla="*/ 1410946 h 1617397"/>
                  <a:gd name="connsiteX46" fmla="*/ 126305 w 1504382"/>
                  <a:gd name="connsiteY46" fmla="*/ 1413012 h 1617397"/>
                  <a:gd name="connsiteX47" fmla="*/ 135721 w 1504382"/>
                  <a:gd name="connsiteY47" fmla="*/ 1392344 h 1617397"/>
                  <a:gd name="connsiteX48" fmla="*/ 158226 w 1504382"/>
                  <a:gd name="connsiteY48" fmla="*/ 1370069 h 1617397"/>
                  <a:gd name="connsiteX49" fmla="*/ 202318 w 1504382"/>
                  <a:gd name="connsiteY49" fmla="*/ 1329192 h 1617397"/>
                  <a:gd name="connsiteX50" fmla="*/ 213341 w 1504382"/>
                  <a:gd name="connsiteY50" fmla="*/ 1287166 h 1617397"/>
                  <a:gd name="connsiteX51" fmla="*/ 217475 w 1504382"/>
                  <a:gd name="connsiteY51" fmla="*/ 1270402 h 1617397"/>
                  <a:gd name="connsiteX52" fmla="*/ 244343 w 1504382"/>
                  <a:gd name="connsiteY52" fmla="*/ 1249964 h 1617397"/>
                  <a:gd name="connsiteX53" fmla="*/ 338269 w 1504382"/>
                  <a:gd name="connsiteY53" fmla="*/ 1253408 h 1617397"/>
                  <a:gd name="connsiteX54" fmla="*/ 531401 w 1504382"/>
                  <a:gd name="connsiteY54" fmla="*/ 1270862 h 1617397"/>
                  <a:gd name="connsiteX55" fmla="*/ 543572 w 1504382"/>
                  <a:gd name="connsiteY55" fmla="*/ 1273847 h 1617397"/>
                  <a:gd name="connsiteX56" fmla="*/ 547017 w 1504382"/>
                  <a:gd name="connsiteY56" fmla="*/ 1295204 h 1617397"/>
                  <a:gd name="connsiteX57" fmla="*/ 401651 w 1504382"/>
                  <a:gd name="connsiteY57" fmla="*/ 1398775 h 1617397"/>
                  <a:gd name="connsiteX58" fmla="*/ 375931 w 1504382"/>
                  <a:gd name="connsiteY58" fmla="*/ 1415998 h 1617397"/>
                  <a:gd name="connsiteX59" fmla="*/ 351358 w 1504382"/>
                  <a:gd name="connsiteY59" fmla="*/ 1432762 h 1617397"/>
                  <a:gd name="connsiteX60" fmla="*/ 329083 w 1504382"/>
                  <a:gd name="connsiteY60" fmla="*/ 1468357 h 1617397"/>
                  <a:gd name="connsiteX61" fmla="*/ 324720 w 1504382"/>
                  <a:gd name="connsiteY61" fmla="*/ 1541614 h 1617397"/>
                  <a:gd name="connsiteX62" fmla="*/ 340565 w 1504382"/>
                  <a:gd name="connsiteY62" fmla="*/ 1564579 h 1617397"/>
                  <a:gd name="connsiteX63" fmla="*/ 372256 w 1504382"/>
                  <a:gd name="connsiteY63" fmla="*/ 1563890 h 1617397"/>
                  <a:gd name="connsiteX64" fmla="*/ 396599 w 1504382"/>
                  <a:gd name="connsiteY64" fmla="*/ 1557689 h 1617397"/>
                  <a:gd name="connsiteX65" fmla="*/ 396369 w 1504382"/>
                  <a:gd name="connsiteY65" fmla="*/ 1559756 h 1617397"/>
                  <a:gd name="connsiteX66" fmla="*/ 413133 w 1504382"/>
                  <a:gd name="connsiteY66" fmla="*/ 1592825 h 1617397"/>
                  <a:gd name="connsiteX67" fmla="*/ 519919 w 1504382"/>
                  <a:gd name="connsiteY67" fmla="*/ 1582491 h 1617397"/>
                  <a:gd name="connsiteX68" fmla="*/ 544261 w 1504382"/>
                  <a:gd name="connsiteY68" fmla="*/ 1577669 h 1617397"/>
                  <a:gd name="connsiteX69" fmla="*/ 517852 w 1504382"/>
                  <a:gd name="connsiteY69" fmla="*/ 1608211 h 1617397"/>
                  <a:gd name="connsiteX70" fmla="*/ 511192 w 1504382"/>
                  <a:gd name="connsiteY70" fmla="*/ 1617397 h 1617397"/>
                  <a:gd name="connsiteX71" fmla="*/ 1503385 w 1504382"/>
                  <a:gd name="connsiteY71" fmla="*/ 1569052 h 1617397"/>
                  <a:gd name="connsiteX72" fmla="*/ 1504382 w 1504382"/>
                  <a:gd name="connsiteY72" fmla="*/ 1556426 h 1617397"/>
                  <a:gd name="connsiteX73" fmla="*/ 1497751 w 1504382"/>
                  <a:gd name="connsiteY73" fmla="*/ 1472491 h 1617397"/>
                  <a:gd name="connsiteX74" fmla="*/ 1444244 w 1504382"/>
                  <a:gd name="connsiteY74" fmla="*/ 1240319 h 1617397"/>
                  <a:gd name="connsiteX75" fmla="*/ 1420131 w 1504382"/>
                  <a:gd name="connsiteY75" fmla="*/ 950046 h 1617397"/>
                  <a:gd name="connsiteX76" fmla="*/ 1393492 w 1504382"/>
                  <a:gd name="connsiteY76" fmla="*/ 736934 h 1617397"/>
                  <a:gd name="connsiteX77" fmla="*/ 1295893 w 1504382"/>
                  <a:gd name="connsiteY77" fmla="*/ 546328 h 1617397"/>
                  <a:gd name="connsiteX78" fmla="*/ 1242385 w 1504382"/>
                  <a:gd name="connsiteY78" fmla="*/ 456766 h 1617397"/>
                  <a:gd name="connsiteX79" fmla="*/ 1221717 w 1504382"/>
                  <a:gd name="connsiteY79" fmla="*/ 386035 h 1617397"/>
                  <a:gd name="connsiteX80" fmla="*/ 1066246 w 1504382"/>
                  <a:gd name="connsiteY80" fmla="*/ 122401 h 1617397"/>
                  <a:gd name="connsiteX81" fmla="*/ 1046727 w 1504382"/>
                  <a:gd name="connsiteY81" fmla="*/ 108393 h 1617397"/>
                  <a:gd name="connsiteX82" fmla="*/ 1018021 w 1504382"/>
                  <a:gd name="connsiteY82" fmla="*/ 53967 h 1617397"/>
                  <a:gd name="connsiteX83" fmla="*/ 994367 w 1504382"/>
                  <a:gd name="connsiteY83" fmla="*/ 11712 h 1617397"/>
                  <a:gd name="connsiteX84" fmla="*/ 975077 w 1504382"/>
                  <a:gd name="connsiteY84" fmla="*/ 0 h 1617397"/>
                  <a:gd name="connsiteX0" fmla="*/ 975077 w 1504382"/>
                  <a:gd name="connsiteY0" fmla="*/ 0 h 1608211"/>
                  <a:gd name="connsiteX1" fmla="*/ 910776 w 1504382"/>
                  <a:gd name="connsiteY1" fmla="*/ 0 h 1608211"/>
                  <a:gd name="connsiteX2" fmla="*/ 870129 w 1504382"/>
                  <a:gd name="connsiteY2" fmla="*/ 13549 h 1608211"/>
                  <a:gd name="connsiteX3" fmla="*/ 795723 w 1504382"/>
                  <a:gd name="connsiteY3" fmla="*/ 17683 h 1608211"/>
                  <a:gd name="connsiteX4" fmla="*/ 602132 w 1504382"/>
                  <a:gd name="connsiteY4" fmla="*/ 95073 h 1608211"/>
                  <a:gd name="connsiteX5" fmla="*/ 562174 w 1504382"/>
                  <a:gd name="connsiteY5" fmla="*/ 126076 h 1608211"/>
                  <a:gd name="connsiteX6" fmla="*/ 541505 w 1504382"/>
                  <a:gd name="connsiteY6" fmla="*/ 175450 h 1608211"/>
                  <a:gd name="connsiteX7" fmla="*/ 545409 w 1504382"/>
                  <a:gd name="connsiteY7" fmla="*/ 200481 h 1608211"/>
                  <a:gd name="connsiteX8" fmla="*/ 499250 w 1504382"/>
                  <a:gd name="connsiteY8" fmla="*/ 294866 h 1608211"/>
                  <a:gd name="connsiteX9" fmla="*/ 421860 w 1504382"/>
                  <a:gd name="connsiteY9" fmla="*/ 339417 h 1608211"/>
                  <a:gd name="connsiteX10" fmla="*/ 411755 w 1504382"/>
                  <a:gd name="connsiteY10" fmla="*/ 406244 h 1608211"/>
                  <a:gd name="connsiteX11" fmla="*/ 454010 w 1504382"/>
                  <a:gd name="connsiteY11" fmla="*/ 449877 h 1608211"/>
                  <a:gd name="connsiteX12" fmla="*/ 533468 w 1504382"/>
                  <a:gd name="connsiteY12" fmla="*/ 471693 h 1608211"/>
                  <a:gd name="connsiteX13" fmla="*/ 571359 w 1504382"/>
                  <a:gd name="connsiteY13" fmla="*/ 448499 h 1608211"/>
                  <a:gd name="connsiteX14" fmla="*/ 589272 w 1504382"/>
                  <a:gd name="connsiteY14" fmla="*/ 433802 h 1608211"/>
                  <a:gd name="connsiteX15" fmla="*/ 607643 w 1504382"/>
                  <a:gd name="connsiteY15" fmla="*/ 439772 h 1608211"/>
                  <a:gd name="connsiteX16" fmla="*/ 599606 w 1504382"/>
                  <a:gd name="connsiteY16" fmla="*/ 456307 h 1608211"/>
                  <a:gd name="connsiteX17" fmla="*/ 551839 w 1504382"/>
                  <a:gd name="connsiteY17" fmla="*/ 478812 h 1608211"/>
                  <a:gd name="connsiteX18" fmla="*/ 528875 w 1504382"/>
                  <a:gd name="connsiteY18" fmla="*/ 503155 h 1608211"/>
                  <a:gd name="connsiteX19" fmla="*/ 559188 w 1504382"/>
                  <a:gd name="connsiteY19" fmla="*/ 540128 h 1608211"/>
                  <a:gd name="connsiteX20" fmla="*/ 611548 w 1504382"/>
                  <a:gd name="connsiteY20" fmla="*/ 537142 h 1608211"/>
                  <a:gd name="connsiteX21" fmla="*/ 635201 w 1504382"/>
                  <a:gd name="connsiteY21" fmla="*/ 533468 h 1608211"/>
                  <a:gd name="connsiteX22" fmla="*/ 653113 w 1504382"/>
                  <a:gd name="connsiteY22" fmla="*/ 538061 h 1608211"/>
                  <a:gd name="connsiteX23" fmla="*/ 654262 w 1504382"/>
                  <a:gd name="connsiteY23" fmla="*/ 560336 h 1608211"/>
                  <a:gd name="connsiteX24" fmla="*/ 640942 w 1504382"/>
                  <a:gd name="connsiteY24" fmla="*/ 575493 h 1608211"/>
                  <a:gd name="connsiteX25" fmla="*/ 529104 w 1504382"/>
                  <a:gd name="connsiteY25" fmla="*/ 699272 h 1608211"/>
                  <a:gd name="connsiteX26" fmla="*/ 504303 w 1504382"/>
                  <a:gd name="connsiteY26" fmla="*/ 764032 h 1608211"/>
                  <a:gd name="connsiteX27" fmla="*/ 469626 w 1504382"/>
                  <a:gd name="connsiteY27" fmla="*/ 805139 h 1608211"/>
                  <a:gd name="connsiteX28" fmla="*/ 302674 w 1504382"/>
                  <a:gd name="connsiteY28" fmla="*/ 902739 h 1608211"/>
                  <a:gd name="connsiteX29" fmla="*/ 175220 w 1504382"/>
                  <a:gd name="connsiteY29" fmla="*/ 992301 h 1608211"/>
                  <a:gd name="connsiteX30" fmla="*/ 88414 w 1504382"/>
                  <a:gd name="connsiteY30" fmla="*/ 1090360 h 1608211"/>
                  <a:gd name="connsiteX31" fmla="*/ 5282 w 1504382"/>
                  <a:gd name="connsiteY31" fmla="*/ 1293137 h 1608211"/>
                  <a:gd name="connsiteX32" fmla="*/ 0 w 1504382"/>
                  <a:gd name="connsiteY32" fmla="*/ 1303012 h 1608211"/>
                  <a:gd name="connsiteX33" fmla="*/ 0 w 1504382"/>
                  <a:gd name="connsiteY33" fmla="*/ 1378795 h 1608211"/>
                  <a:gd name="connsiteX34" fmla="*/ 30313 w 1504382"/>
                  <a:gd name="connsiteY34" fmla="*/ 1362720 h 1608211"/>
                  <a:gd name="connsiteX35" fmla="*/ 30543 w 1504382"/>
                  <a:gd name="connsiteY35" fmla="*/ 1387751 h 1608211"/>
                  <a:gd name="connsiteX36" fmla="*/ 39729 w 1504382"/>
                  <a:gd name="connsiteY36" fmla="*/ 1427710 h 1608211"/>
                  <a:gd name="connsiteX37" fmla="*/ 52130 w 1504382"/>
                  <a:gd name="connsiteY37" fmla="*/ 1435977 h 1608211"/>
                  <a:gd name="connsiteX38" fmla="*/ 60626 w 1504382"/>
                  <a:gd name="connsiteY38" fmla="*/ 1425183 h 1608211"/>
                  <a:gd name="connsiteX39" fmla="*/ 64301 w 1504382"/>
                  <a:gd name="connsiteY39" fmla="*/ 1413931 h 1608211"/>
                  <a:gd name="connsiteX40" fmla="*/ 67975 w 1504382"/>
                  <a:gd name="connsiteY40" fmla="*/ 1430925 h 1608211"/>
                  <a:gd name="connsiteX41" fmla="*/ 76013 w 1504382"/>
                  <a:gd name="connsiteY41" fmla="*/ 1441029 h 1608211"/>
                  <a:gd name="connsiteX42" fmla="*/ 88414 w 1504382"/>
                  <a:gd name="connsiteY42" fmla="*/ 1431614 h 1608211"/>
                  <a:gd name="connsiteX43" fmla="*/ 94384 w 1504382"/>
                  <a:gd name="connsiteY43" fmla="*/ 1408419 h 1608211"/>
                  <a:gd name="connsiteX44" fmla="*/ 99896 w 1504382"/>
                  <a:gd name="connsiteY44" fmla="*/ 1398085 h 1608211"/>
                  <a:gd name="connsiteX45" fmla="*/ 108393 w 1504382"/>
                  <a:gd name="connsiteY45" fmla="*/ 1410946 h 1608211"/>
                  <a:gd name="connsiteX46" fmla="*/ 126305 w 1504382"/>
                  <a:gd name="connsiteY46" fmla="*/ 1413012 h 1608211"/>
                  <a:gd name="connsiteX47" fmla="*/ 135721 w 1504382"/>
                  <a:gd name="connsiteY47" fmla="*/ 1392344 h 1608211"/>
                  <a:gd name="connsiteX48" fmla="*/ 158226 w 1504382"/>
                  <a:gd name="connsiteY48" fmla="*/ 1370069 h 1608211"/>
                  <a:gd name="connsiteX49" fmla="*/ 202318 w 1504382"/>
                  <a:gd name="connsiteY49" fmla="*/ 1329192 h 1608211"/>
                  <a:gd name="connsiteX50" fmla="*/ 213341 w 1504382"/>
                  <a:gd name="connsiteY50" fmla="*/ 1287166 h 1608211"/>
                  <a:gd name="connsiteX51" fmla="*/ 217475 w 1504382"/>
                  <a:gd name="connsiteY51" fmla="*/ 1270402 h 1608211"/>
                  <a:gd name="connsiteX52" fmla="*/ 244343 w 1504382"/>
                  <a:gd name="connsiteY52" fmla="*/ 1249964 h 1608211"/>
                  <a:gd name="connsiteX53" fmla="*/ 338269 w 1504382"/>
                  <a:gd name="connsiteY53" fmla="*/ 1253408 h 1608211"/>
                  <a:gd name="connsiteX54" fmla="*/ 531401 w 1504382"/>
                  <a:gd name="connsiteY54" fmla="*/ 1270862 h 1608211"/>
                  <a:gd name="connsiteX55" fmla="*/ 543572 w 1504382"/>
                  <a:gd name="connsiteY55" fmla="*/ 1273847 h 1608211"/>
                  <a:gd name="connsiteX56" fmla="*/ 547017 w 1504382"/>
                  <a:gd name="connsiteY56" fmla="*/ 1295204 h 1608211"/>
                  <a:gd name="connsiteX57" fmla="*/ 401651 w 1504382"/>
                  <a:gd name="connsiteY57" fmla="*/ 1398775 h 1608211"/>
                  <a:gd name="connsiteX58" fmla="*/ 375931 w 1504382"/>
                  <a:gd name="connsiteY58" fmla="*/ 1415998 h 1608211"/>
                  <a:gd name="connsiteX59" fmla="*/ 351358 w 1504382"/>
                  <a:gd name="connsiteY59" fmla="*/ 1432762 h 1608211"/>
                  <a:gd name="connsiteX60" fmla="*/ 329083 w 1504382"/>
                  <a:gd name="connsiteY60" fmla="*/ 1468357 h 1608211"/>
                  <a:gd name="connsiteX61" fmla="*/ 324720 w 1504382"/>
                  <a:gd name="connsiteY61" fmla="*/ 1541614 h 1608211"/>
                  <a:gd name="connsiteX62" fmla="*/ 340565 w 1504382"/>
                  <a:gd name="connsiteY62" fmla="*/ 1564579 h 1608211"/>
                  <a:gd name="connsiteX63" fmla="*/ 372256 w 1504382"/>
                  <a:gd name="connsiteY63" fmla="*/ 1563890 h 1608211"/>
                  <a:gd name="connsiteX64" fmla="*/ 396599 w 1504382"/>
                  <a:gd name="connsiteY64" fmla="*/ 1557689 h 1608211"/>
                  <a:gd name="connsiteX65" fmla="*/ 396369 w 1504382"/>
                  <a:gd name="connsiteY65" fmla="*/ 1559756 h 1608211"/>
                  <a:gd name="connsiteX66" fmla="*/ 413133 w 1504382"/>
                  <a:gd name="connsiteY66" fmla="*/ 1592825 h 1608211"/>
                  <a:gd name="connsiteX67" fmla="*/ 519919 w 1504382"/>
                  <a:gd name="connsiteY67" fmla="*/ 1582491 h 1608211"/>
                  <a:gd name="connsiteX68" fmla="*/ 544261 w 1504382"/>
                  <a:gd name="connsiteY68" fmla="*/ 1577669 h 1608211"/>
                  <a:gd name="connsiteX69" fmla="*/ 517852 w 1504382"/>
                  <a:gd name="connsiteY69" fmla="*/ 1608211 h 1608211"/>
                  <a:gd name="connsiteX70" fmla="*/ 1503385 w 1504382"/>
                  <a:gd name="connsiteY70" fmla="*/ 1569052 h 1608211"/>
                  <a:gd name="connsiteX71" fmla="*/ 1504382 w 1504382"/>
                  <a:gd name="connsiteY71" fmla="*/ 1556426 h 1608211"/>
                  <a:gd name="connsiteX72" fmla="*/ 1497751 w 1504382"/>
                  <a:gd name="connsiteY72" fmla="*/ 1472491 h 1608211"/>
                  <a:gd name="connsiteX73" fmla="*/ 1444244 w 1504382"/>
                  <a:gd name="connsiteY73" fmla="*/ 1240319 h 1608211"/>
                  <a:gd name="connsiteX74" fmla="*/ 1420131 w 1504382"/>
                  <a:gd name="connsiteY74" fmla="*/ 950046 h 1608211"/>
                  <a:gd name="connsiteX75" fmla="*/ 1393492 w 1504382"/>
                  <a:gd name="connsiteY75" fmla="*/ 736934 h 1608211"/>
                  <a:gd name="connsiteX76" fmla="*/ 1295893 w 1504382"/>
                  <a:gd name="connsiteY76" fmla="*/ 546328 h 1608211"/>
                  <a:gd name="connsiteX77" fmla="*/ 1242385 w 1504382"/>
                  <a:gd name="connsiteY77" fmla="*/ 456766 h 1608211"/>
                  <a:gd name="connsiteX78" fmla="*/ 1221717 w 1504382"/>
                  <a:gd name="connsiteY78" fmla="*/ 386035 h 1608211"/>
                  <a:gd name="connsiteX79" fmla="*/ 1066246 w 1504382"/>
                  <a:gd name="connsiteY79" fmla="*/ 122401 h 1608211"/>
                  <a:gd name="connsiteX80" fmla="*/ 1046727 w 1504382"/>
                  <a:gd name="connsiteY80" fmla="*/ 108393 h 1608211"/>
                  <a:gd name="connsiteX81" fmla="*/ 1018021 w 1504382"/>
                  <a:gd name="connsiteY81" fmla="*/ 53967 h 1608211"/>
                  <a:gd name="connsiteX82" fmla="*/ 994367 w 1504382"/>
                  <a:gd name="connsiteY82" fmla="*/ 11712 h 1608211"/>
                  <a:gd name="connsiteX83" fmla="*/ 975077 w 1504382"/>
                  <a:gd name="connsiteY83" fmla="*/ 0 h 1608211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544261 w 1504382"/>
                  <a:gd name="connsiteY68" fmla="*/ 1577669 h 1594630"/>
                  <a:gd name="connsiteX69" fmla="*/ 1503385 w 1504382"/>
                  <a:gd name="connsiteY69" fmla="*/ 1569052 h 1594630"/>
                  <a:gd name="connsiteX70" fmla="*/ 1504382 w 1504382"/>
                  <a:gd name="connsiteY70" fmla="*/ 1556426 h 1594630"/>
                  <a:gd name="connsiteX71" fmla="*/ 1497751 w 1504382"/>
                  <a:gd name="connsiteY71" fmla="*/ 1472491 h 1594630"/>
                  <a:gd name="connsiteX72" fmla="*/ 1444244 w 1504382"/>
                  <a:gd name="connsiteY72" fmla="*/ 1240319 h 1594630"/>
                  <a:gd name="connsiteX73" fmla="*/ 1420131 w 1504382"/>
                  <a:gd name="connsiteY73" fmla="*/ 950046 h 1594630"/>
                  <a:gd name="connsiteX74" fmla="*/ 1393492 w 1504382"/>
                  <a:gd name="connsiteY74" fmla="*/ 736934 h 1594630"/>
                  <a:gd name="connsiteX75" fmla="*/ 1295893 w 1504382"/>
                  <a:gd name="connsiteY75" fmla="*/ 546328 h 1594630"/>
                  <a:gd name="connsiteX76" fmla="*/ 1242385 w 1504382"/>
                  <a:gd name="connsiteY76" fmla="*/ 456766 h 1594630"/>
                  <a:gd name="connsiteX77" fmla="*/ 1221717 w 1504382"/>
                  <a:gd name="connsiteY77" fmla="*/ 386035 h 1594630"/>
                  <a:gd name="connsiteX78" fmla="*/ 1066246 w 1504382"/>
                  <a:gd name="connsiteY78" fmla="*/ 122401 h 1594630"/>
                  <a:gd name="connsiteX79" fmla="*/ 1046727 w 1504382"/>
                  <a:gd name="connsiteY79" fmla="*/ 108393 h 1594630"/>
                  <a:gd name="connsiteX80" fmla="*/ 1018021 w 1504382"/>
                  <a:gd name="connsiteY80" fmla="*/ 53967 h 1594630"/>
                  <a:gd name="connsiteX81" fmla="*/ 994367 w 1504382"/>
                  <a:gd name="connsiteY81" fmla="*/ 11712 h 1594630"/>
                  <a:gd name="connsiteX82" fmla="*/ 975077 w 1504382"/>
                  <a:gd name="connsiteY82" fmla="*/ 0 h 1594630"/>
                  <a:gd name="connsiteX0" fmla="*/ 975077 w 1504382"/>
                  <a:gd name="connsiteY0" fmla="*/ 0 h 1594630"/>
                  <a:gd name="connsiteX1" fmla="*/ 910776 w 1504382"/>
                  <a:gd name="connsiteY1" fmla="*/ 0 h 1594630"/>
                  <a:gd name="connsiteX2" fmla="*/ 870129 w 1504382"/>
                  <a:gd name="connsiteY2" fmla="*/ 13549 h 1594630"/>
                  <a:gd name="connsiteX3" fmla="*/ 795723 w 1504382"/>
                  <a:gd name="connsiteY3" fmla="*/ 17683 h 1594630"/>
                  <a:gd name="connsiteX4" fmla="*/ 602132 w 1504382"/>
                  <a:gd name="connsiteY4" fmla="*/ 95073 h 1594630"/>
                  <a:gd name="connsiteX5" fmla="*/ 562174 w 1504382"/>
                  <a:gd name="connsiteY5" fmla="*/ 126076 h 1594630"/>
                  <a:gd name="connsiteX6" fmla="*/ 541505 w 1504382"/>
                  <a:gd name="connsiteY6" fmla="*/ 175450 h 1594630"/>
                  <a:gd name="connsiteX7" fmla="*/ 545409 w 1504382"/>
                  <a:gd name="connsiteY7" fmla="*/ 200481 h 1594630"/>
                  <a:gd name="connsiteX8" fmla="*/ 499250 w 1504382"/>
                  <a:gd name="connsiteY8" fmla="*/ 294866 h 1594630"/>
                  <a:gd name="connsiteX9" fmla="*/ 421860 w 1504382"/>
                  <a:gd name="connsiteY9" fmla="*/ 339417 h 1594630"/>
                  <a:gd name="connsiteX10" fmla="*/ 411755 w 1504382"/>
                  <a:gd name="connsiteY10" fmla="*/ 406244 h 1594630"/>
                  <a:gd name="connsiteX11" fmla="*/ 454010 w 1504382"/>
                  <a:gd name="connsiteY11" fmla="*/ 449877 h 1594630"/>
                  <a:gd name="connsiteX12" fmla="*/ 533468 w 1504382"/>
                  <a:gd name="connsiteY12" fmla="*/ 471693 h 1594630"/>
                  <a:gd name="connsiteX13" fmla="*/ 571359 w 1504382"/>
                  <a:gd name="connsiteY13" fmla="*/ 448499 h 1594630"/>
                  <a:gd name="connsiteX14" fmla="*/ 589272 w 1504382"/>
                  <a:gd name="connsiteY14" fmla="*/ 433802 h 1594630"/>
                  <a:gd name="connsiteX15" fmla="*/ 607643 w 1504382"/>
                  <a:gd name="connsiteY15" fmla="*/ 439772 h 1594630"/>
                  <a:gd name="connsiteX16" fmla="*/ 599606 w 1504382"/>
                  <a:gd name="connsiteY16" fmla="*/ 456307 h 1594630"/>
                  <a:gd name="connsiteX17" fmla="*/ 551839 w 1504382"/>
                  <a:gd name="connsiteY17" fmla="*/ 478812 h 1594630"/>
                  <a:gd name="connsiteX18" fmla="*/ 528875 w 1504382"/>
                  <a:gd name="connsiteY18" fmla="*/ 503155 h 1594630"/>
                  <a:gd name="connsiteX19" fmla="*/ 559188 w 1504382"/>
                  <a:gd name="connsiteY19" fmla="*/ 540128 h 1594630"/>
                  <a:gd name="connsiteX20" fmla="*/ 611548 w 1504382"/>
                  <a:gd name="connsiteY20" fmla="*/ 537142 h 1594630"/>
                  <a:gd name="connsiteX21" fmla="*/ 635201 w 1504382"/>
                  <a:gd name="connsiteY21" fmla="*/ 533468 h 1594630"/>
                  <a:gd name="connsiteX22" fmla="*/ 653113 w 1504382"/>
                  <a:gd name="connsiteY22" fmla="*/ 538061 h 1594630"/>
                  <a:gd name="connsiteX23" fmla="*/ 654262 w 1504382"/>
                  <a:gd name="connsiteY23" fmla="*/ 560336 h 1594630"/>
                  <a:gd name="connsiteX24" fmla="*/ 640942 w 1504382"/>
                  <a:gd name="connsiteY24" fmla="*/ 575493 h 1594630"/>
                  <a:gd name="connsiteX25" fmla="*/ 529104 w 1504382"/>
                  <a:gd name="connsiteY25" fmla="*/ 699272 h 1594630"/>
                  <a:gd name="connsiteX26" fmla="*/ 504303 w 1504382"/>
                  <a:gd name="connsiteY26" fmla="*/ 764032 h 1594630"/>
                  <a:gd name="connsiteX27" fmla="*/ 469626 w 1504382"/>
                  <a:gd name="connsiteY27" fmla="*/ 805139 h 1594630"/>
                  <a:gd name="connsiteX28" fmla="*/ 302674 w 1504382"/>
                  <a:gd name="connsiteY28" fmla="*/ 902739 h 1594630"/>
                  <a:gd name="connsiteX29" fmla="*/ 175220 w 1504382"/>
                  <a:gd name="connsiteY29" fmla="*/ 992301 h 1594630"/>
                  <a:gd name="connsiteX30" fmla="*/ 88414 w 1504382"/>
                  <a:gd name="connsiteY30" fmla="*/ 1090360 h 1594630"/>
                  <a:gd name="connsiteX31" fmla="*/ 5282 w 1504382"/>
                  <a:gd name="connsiteY31" fmla="*/ 1293137 h 1594630"/>
                  <a:gd name="connsiteX32" fmla="*/ 0 w 1504382"/>
                  <a:gd name="connsiteY32" fmla="*/ 1303012 h 1594630"/>
                  <a:gd name="connsiteX33" fmla="*/ 0 w 1504382"/>
                  <a:gd name="connsiteY33" fmla="*/ 1378795 h 1594630"/>
                  <a:gd name="connsiteX34" fmla="*/ 30313 w 1504382"/>
                  <a:gd name="connsiteY34" fmla="*/ 1362720 h 1594630"/>
                  <a:gd name="connsiteX35" fmla="*/ 30543 w 1504382"/>
                  <a:gd name="connsiteY35" fmla="*/ 1387751 h 1594630"/>
                  <a:gd name="connsiteX36" fmla="*/ 39729 w 1504382"/>
                  <a:gd name="connsiteY36" fmla="*/ 1427710 h 1594630"/>
                  <a:gd name="connsiteX37" fmla="*/ 52130 w 1504382"/>
                  <a:gd name="connsiteY37" fmla="*/ 1435977 h 1594630"/>
                  <a:gd name="connsiteX38" fmla="*/ 60626 w 1504382"/>
                  <a:gd name="connsiteY38" fmla="*/ 1425183 h 1594630"/>
                  <a:gd name="connsiteX39" fmla="*/ 64301 w 1504382"/>
                  <a:gd name="connsiteY39" fmla="*/ 1413931 h 1594630"/>
                  <a:gd name="connsiteX40" fmla="*/ 67975 w 1504382"/>
                  <a:gd name="connsiteY40" fmla="*/ 1430925 h 1594630"/>
                  <a:gd name="connsiteX41" fmla="*/ 76013 w 1504382"/>
                  <a:gd name="connsiteY41" fmla="*/ 1441029 h 1594630"/>
                  <a:gd name="connsiteX42" fmla="*/ 88414 w 1504382"/>
                  <a:gd name="connsiteY42" fmla="*/ 1431614 h 1594630"/>
                  <a:gd name="connsiteX43" fmla="*/ 94384 w 1504382"/>
                  <a:gd name="connsiteY43" fmla="*/ 1408419 h 1594630"/>
                  <a:gd name="connsiteX44" fmla="*/ 99896 w 1504382"/>
                  <a:gd name="connsiteY44" fmla="*/ 1398085 h 1594630"/>
                  <a:gd name="connsiteX45" fmla="*/ 108393 w 1504382"/>
                  <a:gd name="connsiteY45" fmla="*/ 1410946 h 1594630"/>
                  <a:gd name="connsiteX46" fmla="*/ 126305 w 1504382"/>
                  <a:gd name="connsiteY46" fmla="*/ 1413012 h 1594630"/>
                  <a:gd name="connsiteX47" fmla="*/ 135721 w 1504382"/>
                  <a:gd name="connsiteY47" fmla="*/ 1392344 h 1594630"/>
                  <a:gd name="connsiteX48" fmla="*/ 158226 w 1504382"/>
                  <a:gd name="connsiteY48" fmla="*/ 1370069 h 1594630"/>
                  <a:gd name="connsiteX49" fmla="*/ 202318 w 1504382"/>
                  <a:gd name="connsiteY49" fmla="*/ 1329192 h 1594630"/>
                  <a:gd name="connsiteX50" fmla="*/ 213341 w 1504382"/>
                  <a:gd name="connsiteY50" fmla="*/ 1287166 h 1594630"/>
                  <a:gd name="connsiteX51" fmla="*/ 217475 w 1504382"/>
                  <a:gd name="connsiteY51" fmla="*/ 1270402 h 1594630"/>
                  <a:gd name="connsiteX52" fmla="*/ 244343 w 1504382"/>
                  <a:gd name="connsiteY52" fmla="*/ 1249964 h 1594630"/>
                  <a:gd name="connsiteX53" fmla="*/ 338269 w 1504382"/>
                  <a:gd name="connsiteY53" fmla="*/ 1253408 h 1594630"/>
                  <a:gd name="connsiteX54" fmla="*/ 531401 w 1504382"/>
                  <a:gd name="connsiteY54" fmla="*/ 1270862 h 1594630"/>
                  <a:gd name="connsiteX55" fmla="*/ 543572 w 1504382"/>
                  <a:gd name="connsiteY55" fmla="*/ 1273847 h 1594630"/>
                  <a:gd name="connsiteX56" fmla="*/ 547017 w 1504382"/>
                  <a:gd name="connsiteY56" fmla="*/ 1295204 h 1594630"/>
                  <a:gd name="connsiteX57" fmla="*/ 401651 w 1504382"/>
                  <a:gd name="connsiteY57" fmla="*/ 1398775 h 1594630"/>
                  <a:gd name="connsiteX58" fmla="*/ 375931 w 1504382"/>
                  <a:gd name="connsiteY58" fmla="*/ 1415998 h 1594630"/>
                  <a:gd name="connsiteX59" fmla="*/ 351358 w 1504382"/>
                  <a:gd name="connsiteY59" fmla="*/ 1432762 h 1594630"/>
                  <a:gd name="connsiteX60" fmla="*/ 329083 w 1504382"/>
                  <a:gd name="connsiteY60" fmla="*/ 1468357 h 1594630"/>
                  <a:gd name="connsiteX61" fmla="*/ 324720 w 1504382"/>
                  <a:gd name="connsiteY61" fmla="*/ 1541614 h 1594630"/>
                  <a:gd name="connsiteX62" fmla="*/ 340565 w 1504382"/>
                  <a:gd name="connsiteY62" fmla="*/ 1564579 h 1594630"/>
                  <a:gd name="connsiteX63" fmla="*/ 372256 w 1504382"/>
                  <a:gd name="connsiteY63" fmla="*/ 1563890 h 1594630"/>
                  <a:gd name="connsiteX64" fmla="*/ 396599 w 1504382"/>
                  <a:gd name="connsiteY64" fmla="*/ 1557689 h 1594630"/>
                  <a:gd name="connsiteX65" fmla="*/ 396369 w 1504382"/>
                  <a:gd name="connsiteY65" fmla="*/ 1559756 h 1594630"/>
                  <a:gd name="connsiteX66" fmla="*/ 413133 w 1504382"/>
                  <a:gd name="connsiteY66" fmla="*/ 1592825 h 1594630"/>
                  <a:gd name="connsiteX67" fmla="*/ 519919 w 1504382"/>
                  <a:gd name="connsiteY67" fmla="*/ 1582491 h 1594630"/>
                  <a:gd name="connsiteX68" fmla="*/ 1503385 w 1504382"/>
                  <a:gd name="connsiteY68" fmla="*/ 1569052 h 1594630"/>
                  <a:gd name="connsiteX69" fmla="*/ 1504382 w 1504382"/>
                  <a:gd name="connsiteY69" fmla="*/ 1556426 h 1594630"/>
                  <a:gd name="connsiteX70" fmla="*/ 1497751 w 1504382"/>
                  <a:gd name="connsiteY70" fmla="*/ 1472491 h 1594630"/>
                  <a:gd name="connsiteX71" fmla="*/ 1444244 w 1504382"/>
                  <a:gd name="connsiteY71" fmla="*/ 1240319 h 1594630"/>
                  <a:gd name="connsiteX72" fmla="*/ 1420131 w 1504382"/>
                  <a:gd name="connsiteY72" fmla="*/ 950046 h 1594630"/>
                  <a:gd name="connsiteX73" fmla="*/ 1393492 w 1504382"/>
                  <a:gd name="connsiteY73" fmla="*/ 736934 h 1594630"/>
                  <a:gd name="connsiteX74" fmla="*/ 1295893 w 1504382"/>
                  <a:gd name="connsiteY74" fmla="*/ 546328 h 1594630"/>
                  <a:gd name="connsiteX75" fmla="*/ 1242385 w 1504382"/>
                  <a:gd name="connsiteY75" fmla="*/ 456766 h 1594630"/>
                  <a:gd name="connsiteX76" fmla="*/ 1221717 w 1504382"/>
                  <a:gd name="connsiteY76" fmla="*/ 386035 h 1594630"/>
                  <a:gd name="connsiteX77" fmla="*/ 1066246 w 1504382"/>
                  <a:gd name="connsiteY77" fmla="*/ 122401 h 1594630"/>
                  <a:gd name="connsiteX78" fmla="*/ 1046727 w 1504382"/>
                  <a:gd name="connsiteY78" fmla="*/ 108393 h 1594630"/>
                  <a:gd name="connsiteX79" fmla="*/ 1018021 w 1504382"/>
                  <a:gd name="connsiteY79" fmla="*/ 53967 h 1594630"/>
                  <a:gd name="connsiteX80" fmla="*/ 994367 w 1504382"/>
                  <a:gd name="connsiteY80" fmla="*/ 11712 h 1594630"/>
                  <a:gd name="connsiteX81" fmla="*/ 975077 w 1504382"/>
                  <a:gd name="connsiteY81" fmla="*/ 0 h 1594630"/>
                  <a:gd name="connsiteX0" fmla="*/ 975077 w 1504382"/>
                  <a:gd name="connsiteY0" fmla="*/ 0 h 1594364"/>
                  <a:gd name="connsiteX1" fmla="*/ 910776 w 1504382"/>
                  <a:gd name="connsiteY1" fmla="*/ 0 h 1594364"/>
                  <a:gd name="connsiteX2" fmla="*/ 870129 w 1504382"/>
                  <a:gd name="connsiteY2" fmla="*/ 13549 h 1594364"/>
                  <a:gd name="connsiteX3" fmla="*/ 795723 w 1504382"/>
                  <a:gd name="connsiteY3" fmla="*/ 17683 h 1594364"/>
                  <a:gd name="connsiteX4" fmla="*/ 602132 w 1504382"/>
                  <a:gd name="connsiteY4" fmla="*/ 95073 h 1594364"/>
                  <a:gd name="connsiteX5" fmla="*/ 562174 w 1504382"/>
                  <a:gd name="connsiteY5" fmla="*/ 126076 h 1594364"/>
                  <a:gd name="connsiteX6" fmla="*/ 541505 w 1504382"/>
                  <a:gd name="connsiteY6" fmla="*/ 175450 h 1594364"/>
                  <a:gd name="connsiteX7" fmla="*/ 545409 w 1504382"/>
                  <a:gd name="connsiteY7" fmla="*/ 200481 h 1594364"/>
                  <a:gd name="connsiteX8" fmla="*/ 499250 w 1504382"/>
                  <a:gd name="connsiteY8" fmla="*/ 294866 h 1594364"/>
                  <a:gd name="connsiteX9" fmla="*/ 421860 w 1504382"/>
                  <a:gd name="connsiteY9" fmla="*/ 339417 h 1594364"/>
                  <a:gd name="connsiteX10" fmla="*/ 411755 w 1504382"/>
                  <a:gd name="connsiteY10" fmla="*/ 406244 h 1594364"/>
                  <a:gd name="connsiteX11" fmla="*/ 454010 w 1504382"/>
                  <a:gd name="connsiteY11" fmla="*/ 449877 h 1594364"/>
                  <a:gd name="connsiteX12" fmla="*/ 533468 w 1504382"/>
                  <a:gd name="connsiteY12" fmla="*/ 471693 h 1594364"/>
                  <a:gd name="connsiteX13" fmla="*/ 571359 w 1504382"/>
                  <a:gd name="connsiteY13" fmla="*/ 448499 h 1594364"/>
                  <a:gd name="connsiteX14" fmla="*/ 589272 w 1504382"/>
                  <a:gd name="connsiteY14" fmla="*/ 433802 h 1594364"/>
                  <a:gd name="connsiteX15" fmla="*/ 607643 w 1504382"/>
                  <a:gd name="connsiteY15" fmla="*/ 439772 h 1594364"/>
                  <a:gd name="connsiteX16" fmla="*/ 599606 w 1504382"/>
                  <a:gd name="connsiteY16" fmla="*/ 456307 h 1594364"/>
                  <a:gd name="connsiteX17" fmla="*/ 551839 w 1504382"/>
                  <a:gd name="connsiteY17" fmla="*/ 478812 h 1594364"/>
                  <a:gd name="connsiteX18" fmla="*/ 528875 w 1504382"/>
                  <a:gd name="connsiteY18" fmla="*/ 503155 h 1594364"/>
                  <a:gd name="connsiteX19" fmla="*/ 559188 w 1504382"/>
                  <a:gd name="connsiteY19" fmla="*/ 540128 h 1594364"/>
                  <a:gd name="connsiteX20" fmla="*/ 611548 w 1504382"/>
                  <a:gd name="connsiteY20" fmla="*/ 537142 h 1594364"/>
                  <a:gd name="connsiteX21" fmla="*/ 635201 w 1504382"/>
                  <a:gd name="connsiteY21" fmla="*/ 533468 h 1594364"/>
                  <a:gd name="connsiteX22" fmla="*/ 653113 w 1504382"/>
                  <a:gd name="connsiteY22" fmla="*/ 538061 h 1594364"/>
                  <a:gd name="connsiteX23" fmla="*/ 654262 w 1504382"/>
                  <a:gd name="connsiteY23" fmla="*/ 560336 h 1594364"/>
                  <a:gd name="connsiteX24" fmla="*/ 640942 w 1504382"/>
                  <a:gd name="connsiteY24" fmla="*/ 575493 h 1594364"/>
                  <a:gd name="connsiteX25" fmla="*/ 529104 w 1504382"/>
                  <a:gd name="connsiteY25" fmla="*/ 699272 h 1594364"/>
                  <a:gd name="connsiteX26" fmla="*/ 504303 w 1504382"/>
                  <a:gd name="connsiteY26" fmla="*/ 764032 h 1594364"/>
                  <a:gd name="connsiteX27" fmla="*/ 469626 w 1504382"/>
                  <a:gd name="connsiteY27" fmla="*/ 805139 h 1594364"/>
                  <a:gd name="connsiteX28" fmla="*/ 302674 w 1504382"/>
                  <a:gd name="connsiteY28" fmla="*/ 902739 h 1594364"/>
                  <a:gd name="connsiteX29" fmla="*/ 175220 w 1504382"/>
                  <a:gd name="connsiteY29" fmla="*/ 992301 h 1594364"/>
                  <a:gd name="connsiteX30" fmla="*/ 88414 w 1504382"/>
                  <a:gd name="connsiteY30" fmla="*/ 1090360 h 1594364"/>
                  <a:gd name="connsiteX31" fmla="*/ 5282 w 1504382"/>
                  <a:gd name="connsiteY31" fmla="*/ 1293137 h 1594364"/>
                  <a:gd name="connsiteX32" fmla="*/ 0 w 1504382"/>
                  <a:gd name="connsiteY32" fmla="*/ 1303012 h 1594364"/>
                  <a:gd name="connsiteX33" fmla="*/ 0 w 1504382"/>
                  <a:gd name="connsiteY33" fmla="*/ 1378795 h 1594364"/>
                  <a:gd name="connsiteX34" fmla="*/ 30313 w 1504382"/>
                  <a:gd name="connsiteY34" fmla="*/ 1362720 h 1594364"/>
                  <a:gd name="connsiteX35" fmla="*/ 30543 w 1504382"/>
                  <a:gd name="connsiteY35" fmla="*/ 1387751 h 1594364"/>
                  <a:gd name="connsiteX36" fmla="*/ 39729 w 1504382"/>
                  <a:gd name="connsiteY36" fmla="*/ 1427710 h 1594364"/>
                  <a:gd name="connsiteX37" fmla="*/ 52130 w 1504382"/>
                  <a:gd name="connsiteY37" fmla="*/ 1435977 h 1594364"/>
                  <a:gd name="connsiteX38" fmla="*/ 60626 w 1504382"/>
                  <a:gd name="connsiteY38" fmla="*/ 1425183 h 1594364"/>
                  <a:gd name="connsiteX39" fmla="*/ 64301 w 1504382"/>
                  <a:gd name="connsiteY39" fmla="*/ 1413931 h 1594364"/>
                  <a:gd name="connsiteX40" fmla="*/ 67975 w 1504382"/>
                  <a:gd name="connsiteY40" fmla="*/ 1430925 h 1594364"/>
                  <a:gd name="connsiteX41" fmla="*/ 76013 w 1504382"/>
                  <a:gd name="connsiteY41" fmla="*/ 1441029 h 1594364"/>
                  <a:gd name="connsiteX42" fmla="*/ 88414 w 1504382"/>
                  <a:gd name="connsiteY42" fmla="*/ 1431614 h 1594364"/>
                  <a:gd name="connsiteX43" fmla="*/ 94384 w 1504382"/>
                  <a:gd name="connsiteY43" fmla="*/ 1408419 h 1594364"/>
                  <a:gd name="connsiteX44" fmla="*/ 99896 w 1504382"/>
                  <a:gd name="connsiteY44" fmla="*/ 1398085 h 1594364"/>
                  <a:gd name="connsiteX45" fmla="*/ 108393 w 1504382"/>
                  <a:gd name="connsiteY45" fmla="*/ 1410946 h 1594364"/>
                  <a:gd name="connsiteX46" fmla="*/ 126305 w 1504382"/>
                  <a:gd name="connsiteY46" fmla="*/ 1413012 h 1594364"/>
                  <a:gd name="connsiteX47" fmla="*/ 135721 w 1504382"/>
                  <a:gd name="connsiteY47" fmla="*/ 1392344 h 1594364"/>
                  <a:gd name="connsiteX48" fmla="*/ 158226 w 1504382"/>
                  <a:gd name="connsiteY48" fmla="*/ 1370069 h 1594364"/>
                  <a:gd name="connsiteX49" fmla="*/ 202318 w 1504382"/>
                  <a:gd name="connsiteY49" fmla="*/ 1329192 h 1594364"/>
                  <a:gd name="connsiteX50" fmla="*/ 213341 w 1504382"/>
                  <a:gd name="connsiteY50" fmla="*/ 1287166 h 1594364"/>
                  <a:gd name="connsiteX51" fmla="*/ 217475 w 1504382"/>
                  <a:gd name="connsiteY51" fmla="*/ 1270402 h 1594364"/>
                  <a:gd name="connsiteX52" fmla="*/ 244343 w 1504382"/>
                  <a:gd name="connsiteY52" fmla="*/ 1249964 h 1594364"/>
                  <a:gd name="connsiteX53" fmla="*/ 338269 w 1504382"/>
                  <a:gd name="connsiteY53" fmla="*/ 1253408 h 1594364"/>
                  <a:gd name="connsiteX54" fmla="*/ 531401 w 1504382"/>
                  <a:gd name="connsiteY54" fmla="*/ 1270862 h 1594364"/>
                  <a:gd name="connsiteX55" fmla="*/ 543572 w 1504382"/>
                  <a:gd name="connsiteY55" fmla="*/ 1273847 h 1594364"/>
                  <a:gd name="connsiteX56" fmla="*/ 547017 w 1504382"/>
                  <a:gd name="connsiteY56" fmla="*/ 1295204 h 1594364"/>
                  <a:gd name="connsiteX57" fmla="*/ 401651 w 1504382"/>
                  <a:gd name="connsiteY57" fmla="*/ 1398775 h 1594364"/>
                  <a:gd name="connsiteX58" fmla="*/ 375931 w 1504382"/>
                  <a:gd name="connsiteY58" fmla="*/ 1415998 h 1594364"/>
                  <a:gd name="connsiteX59" fmla="*/ 351358 w 1504382"/>
                  <a:gd name="connsiteY59" fmla="*/ 1432762 h 1594364"/>
                  <a:gd name="connsiteX60" fmla="*/ 329083 w 1504382"/>
                  <a:gd name="connsiteY60" fmla="*/ 1468357 h 1594364"/>
                  <a:gd name="connsiteX61" fmla="*/ 324720 w 1504382"/>
                  <a:gd name="connsiteY61" fmla="*/ 1541614 h 1594364"/>
                  <a:gd name="connsiteX62" fmla="*/ 340565 w 1504382"/>
                  <a:gd name="connsiteY62" fmla="*/ 1564579 h 1594364"/>
                  <a:gd name="connsiteX63" fmla="*/ 372256 w 1504382"/>
                  <a:gd name="connsiteY63" fmla="*/ 1563890 h 1594364"/>
                  <a:gd name="connsiteX64" fmla="*/ 396599 w 1504382"/>
                  <a:gd name="connsiteY64" fmla="*/ 1557689 h 1594364"/>
                  <a:gd name="connsiteX65" fmla="*/ 396369 w 1504382"/>
                  <a:gd name="connsiteY65" fmla="*/ 1559756 h 1594364"/>
                  <a:gd name="connsiteX66" fmla="*/ 413133 w 1504382"/>
                  <a:gd name="connsiteY66" fmla="*/ 1592825 h 1594364"/>
                  <a:gd name="connsiteX67" fmla="*/ 585321 w 1504382"/>
                  <a:gd name="connsiteY67" fmla="*/ 1518593 h 1594364"/>
                  <a:gd name="connsiteX68" fmla="*/ 1503385 w 1504382"/>
                  <a:gd name="connsiteY68" fmla="*/ 1569052 h 1594364"/>
                  <a:gd name="connsiteX69" fmla="*/ 1504382 w 1504382"/>
                  <a:gd name="connsiteY69" fmla="*/ 1556426 h 1594364"/>
                  <a:gd name="connsiteX70" fmla="*/ 1497751 w 1504382"/>
                  <a:gd name="connsiteY70" fmla="*/ 1472491 h 1594364"/>
                  <a:gd name="connsiteX71" fmla="*/ 1444244 w 1504382"/>
                  <a:gd name="connsiteY71" fmla="*/ 1240319 h 1594364"/>
                  <a:gd name="connsiteX72" fmla="*/ 1420131 w 1504382"/>
                  <a:gd name="connsiteY72" fmla="*/ 950046 h 1594364"/>
                  <a:gd name="connsiteX73" fmla="*/ 1393492 w 1504382"/>
                  <a:gd name="connsiteY73" fmla="*/ 736934 h 1594364"/>
                  <a:gd name="connsiteX74" fmla="*/ 1295893 w 1504382"/>
                  <a:gd name="connsiteY74" fmla="*/ 546328 h 1594364"/>
                  <a:gd name="connsiteX75" fmla="*/ 1242385 w 1504382"/>
                  <a:gd name="connsiteY75" fmla="*/ 456766 h 1594364"/>
                  <a:gd name="connsiteX76" fmla="*/ 1221717 w 1504382"/>
                  <a:gd name="connsiteY76" fmla="*/ 386035 h 1594364"/>
                  <a:gd name="connsiteX77" fmla="*/ 1066246 w 1504382"/>
                  <a:gd name="connsiteY77" fmla="*/ 122401 h 1594364"/>
                  <a:gd name="connsiteX78" fmla="*/ 1046727 w 1504382"/>
                  <a:gd name="connsiteY78" fmla="*/ 108393 h 1594364"/>
                  <a:gd name="connsiteX79" fmla="*/ 1018021 w 1504382"/>
                  <a:gd name="connsiteY79" fmla="*/ 53967 h 1594364"/>
                  <a:gd name="connsiteX80" fmla="*/ 994367 w 1504382"/>
                  <a:gd name="connsiteY80" fmla="*/ 11712 h 1594364"/>
                  <a:gd name="connsiteX81" fmla="*/ 975077 w 1504382"/>
                  <a:gd name="connsiteY81" fmla="*/ 0 h 1594364"/>
                  <a:gd name="connsiteX0" fmla="*/ 975077 w 1504382"/>
                  <a:gd name="connsiteY0" fmla="*/ 0 h 1593093"/>
                  <a:gd name="connsiteX1" fmla="*/ 910776 w 1504382"/>
                  <a:gd name="connsiteY1" fmla="*/ 0 h 1593093"/>
                  <a:gd name="connsiteX2" fmla="*/ 870129 w 1504382"/>
                  <a:gd name="connsiteY2" fmla="*/ 13549 h 1593093"/>
                  <a:gd name="connsiteX3" fmla="*/ 795723 w 1504382"/>
                  <a:gd name="connsiteY3" fmla="*/ 17683 h 1593093"/>
                  <a:gd name="connsiteX4" fmla="*/ 602132 w 1504382"/>
                  <a:gd name="connsiteY4" fmla="*/ 95073 h 1593093"/>
                  <a:gd name="connsiteX5" fmla="*/ 562174 w 1504382"/>
                  <a:gd name="connsiteY5" fmla="*/ 126076 h 1593093"/>
                  <a:gd name="connsiteX6" fmla="*/ 541505 w 1504382"/>
                  <a:gd name="connsiteY6" fmla="*/ 175450 h 1593093"/>
                  <a:gd name="connsiteX7" fmla="*/ 545409 w 1504382"/>
                  <a:gd name="connsiteY7" fmla="*/ 200481 h 1593093"/>
                  <a:gd name="connsiteX8" fmla="*/ 499250 w 1504382"/>
                  <a:gd name="connsiteY8" fmla="*/ 294866 h 1593093"/>
                  <a:gd name="connsiteX9" fmla="*/ 421860 w 1504382"/>
                  <a:gd name="connsiteY9" fmla="*/ 339417 h 1593093"/>
                  <a:gd name="connsiteX10" fmla="*/ 411755 w 1504382"/>
                  <a:gd name="connsiteY10" fmla="*/ 406244 h 1593093"/>
                  <a:gd name="connsiteX11" fmla="*/ 454010 w 1504382"/>
                  <a:gd name="connsiteY11" fmla="*/ 449877 h 1593093"/>
                  <a:gd name="connsiteX12" fmla="*/ 533468 w 1504382"/>
                  <a:gd name="connsiteY12" fmla="*/ 471693 h 1593093"/>
                  <a:gd name="connsiteX13" fmla="*/ 571359 w 1504382"/>
                  <a:gd name="connsiteY13" fmla="*/ 448499 h 1593093"/>
                  <a:gd name="connsiteX14" fmla="*/ 589272 w 1504382"/>
                  <a:gd name="connsiteY14" fmla="*/ 433802 h 1593093"/>
                  <a:gd name="connsiteX15" fmla="*/ 607643 w 1504382"/>
                  <a:gd name="connsiteY15" fmla="*/ 439772 h 1593093"/>
                  <a:gd name="connsiteX16" fmla="*/ 599606 w 1504382"/>
                  <a:gd name="connsiteY16" fmla="*/ 456307 h 1593093"/>
                  <a:gd name="connsiteX17" fmla="*/ 551839 w 1504382"/>
                  <a:gd name="connsiteY17" fmla="*/ 478812 h 1593093"/>
                  <a:gd name="connsiteX18" fmla="*/ 528875 w 1504382"/>
                  <a:gd name="connsiteY18" fmla="*/ 503155 h 1593093"/>
                  <a:gd name="connsiteX19" fmla="*/ 559188 w 1504382"/>
                  <a:gd name="connsiteY19" fmla="*/ 540128 h 1593093"/>
                  <a:gd name="connsiteX20" fmla="*/ 611548 w 1504382"/>
                  <a:gd name="connsiteY20" fmla="*/ 537142 h 1593093"/>
                  <a:gd name="connsiteX21" fmla="*/ 635201 w 1504382"/>
                  <a:gd name="connsiteY21" fmla="*/ 533468 h 1593093"/>
                  <a:gd name="connsiteX22" fmla="*/ 653113 w 1504382"/>
                  <a:gd name="connsiteY22" fmla="*/ 538061 h 1593093"/>
                  <a:gd name="connsiteX23" fmla="*/ 654262 w 1504382"/>
                  <a:gd name="connsiteY23" fmla="*/ 560336 h 1593093"/>
                  <a:gd name="connsiteX24" fmla="*/ 640942 w 1504382"/>
                  <a:gd name="connsiteY24" fmla="*/ 575493 h 1593093"/>
                  <a:gd name="connsiteX25" fmla="*/ 529104 w 1504382"/>
                  <a:gd name="connsiteY25" fmla="*/ 699272 h 1593093"/>
                  <a:gd name="connsiteX26" fmla="*/ 504303 w 1504382"/>
                  <a:gd name="connsiteY26" fmla="*/ 764032 h 1593093"/>
                  <a:gd name="connsiteX27" fmla="*/ 469626 w 1504382"/>
                  <a:gd name="connsiteY27" fmla="*/ 805139 h 1593093"/>
                  <a:gd name="connsiteX28" fmla="*/ 302674 w 1504382"/>
                  <a:gd name="connsiteY28" fmla="*/ 902739 h 1593093"/>
                  <a:gd name="connsiteX29" fmla="*/ 175220 w 1504382"/>
                  <a:gd name="connsiteY29" fmla="*/ 992301 h 1593093"/>
                  <a:gd name="connsiteX30" fmla="*/ 88414 w 1504382"/>
                  <a:gd name="connsiteY30" fmla="*/ 1090360 h 1593093"/>
                  <a:gd name="connsiteX31" fmla="*/ 5282 w 1504382"/>
                  <a:gd name="connsiteY31" fmla="*/ 1293137 h 1593093"/>
                  <a:gd name="connsiteX32" fmla="*/ 0 w 1504382"/>
                  <a:gd name="connsiteY32" fmla="*/ 1303012 h 1593093"/>
                  <a:gd name="connsiteX33" fmla="*/ 0 w 1504382"/>
                  <a:gd name="connsiteY33" fmla="*/ 1378795 h 1593093"/>
                  <a:gd name="connsiteX34" fmla="*/ 30313 w 1504382"/>
                  <a:gd name="connsiteY34" fmla="*/ 1362720 h 1593093"/>
                  <a:gd name="connsiteX35" fmla="*/ 30543 w 1504382"/>
                  <a:gd name="connsiteY35" fmla="*/ 1387751 h 1593093"/>
                  <a:gd name="connsiteX36" fmla="*/ 39729 w 1504382"/>
                  <a:gd name="connsiteY36" fmla="*/ 1427710 h 1593093"/>
                  <a:gd name="connsiteX37" fmla="*/ 52130 w 1504382"/>
                  <a:gd name="connsiteY37" fmla="*/ 1435977 h 1593093"/>
                  <a:gd name="connsiteX38" fmla="*/ 60626 w 1504382"/>
                  <a:gd name="connsiteY38" fmla="*/ 1425183 h 1593093"/>
                  <a:gd name="connsiteX39" fmla="*/ 64301 w 1504382"/>
                  <a:gd name="connsiteY39" fmla="*/ 1413931 h 1593093"/>
                  <a:gd name="connsiteX40" fmla="*/ 67975 w 1504382"/>
                  <a:gd name="connsiteY40" fmla="*/ 1430925 h 1593093"/>
                  <a:gd name="connsiteX41" fmla="*/ 76013 w 1504382"/>
                  <a:gd name="connsiteY41" fmla="*/ 1441029 h 1593093"/>
                  <a:gd name="connsiteX42" fmla="*/ 88414 w 1504382"/>
                  <a:gd name="connsiteY42" fmla="*/ 1431614 h 1593093"/>
                  <a:gd name="connsiteX43" fmla="*/ 94384 w 1504382"/>
                  <a:gd name="connsiteY43" fmla="*/ 1408419 h 1593093"/>
                  <a:gd name="connsiteX44" fmla="*/ 99896 w 1504382"/>
                  <a:gd name="connsiteY44" fmla="*/ 1398085 h 1593093"/>
                  <a:gd name="connsiteX45" fmla="*/ 108393 w 1504382"/>
                  <a:gd name="connsiteY45" fmla="*/ 1410946 h 1593093"/>
                  <a:gd name="connsiteX46" fmla="*/ 126305 w 1504382"/>
                  <a:gd name="connsiteY46" fmla="*/ 1413012 h 1593093"/>
                  <a:gd name="connsiteX47" fmla="*/ 135721 w 1504382"/>
                  <a:gd name="connsiteY47" fmla="*/ 1392344 h 1593093"/>
                  <a:gd name="connsiteX48" fmla="*/ 158226 w 1504382"/>
                  <a:gd name="connsiteY48" fmla="*/ 1370069 h 1593093"/>
                  <a:gd name="connsiteX49" fmla="*/ 202318 w 1504382"/>
                  <a:gd name="connsiteY49" fmla="*/ 1329192 h 1593093"/>
                  <a:gd name="connsiteX50" fmla="*/ 213341 w 1504382"/>
                  <a:gd name="connsiteY50" fmla="*/ 1287166 h 1593093"/>
                  <a:gd name="connsiteX51" fmla="*/ 217475 w 1504382"/>
                  <a:gd name="connsiteY51" fmla="*/ 1270402 h 1593093"/>
                  <a:gd name="connsiteX52" fmla="*/ 244343 w 1504382"/>
                  <a:gd name="connsiteY52" fmla="*/ 1249964 h 1593093"/>
                  <a:gd name="connsiteX53" fmla="*/ 338269 w 1504382"/>
                  <a:gd name="connsiteY53" fmla="*/ 1253408 h 1593093"/>
                  <a:gd name="connsiteX54" fmla="*/ 531401 w 1504382"/>
                  <a:gd name="connsiteY54" fmla="*/ 1270862 h 1593093"/>
                  <a:gd name="connsiteX55" fmla="*/ 543572 w 1504382"/>
                  <a:gd name="connsiteY55" fmla="*/ 1273847 h 1593093"/>
                  <a:gd name="connsiteX56" fmla="*/ 547017 w 1504382"/>
                  <a:gd name="connsiteY56" fmla="*/ 1295204 h 1593093"/>
                  <a:gd name="connsiteX57" fmla="*/ 401651 w 1504382"/>
                  <a:gd name="connsiteY57" fmla="*/ 1398775 h 1593093"/>
                  <a:gd name="connsiteX58" fmla="*/ 375931 w 1504382"/>
                  <a:gd name="connsiteY58" fmla="*/ 1415998 h 1593093"/>
                  <a:gd name="connsiteX59" fmla="*/ 351358 w 1504382"/>
                  <a:gd name="connsiteY59" fmla="*/ 1432762 h 1593093"/>
                  <a:gd name="connsiteX60" fmla="*/ 329083 w 1504382"/>
                  <a:gd name="connsiteY60" fmla="*/ 1468357 h 1593093"/>
                  <a:gd name="connsiteX61" fmla="*/ 324720 w 1504382"/>
                  <a:gd name="connsiteY61" fmla="*/ 1541614 h 1593093"/>
                  <a:gd name="connsiteX62" fmla="*/ 340565 w 1504382"/>
                  <a:gd name="connsiteY62" fmla="*/ 1564579 h 1593093"/>
                  <a:gd name="connsiteX63" fmla="*/ 372256 w 1504382"/>
                  <a:gd name="connsiteY63" fmla="*/ 1563890 h 1593093"/>
                  <a:gd name="connsiteX64" fmla="*/ 396599 w 1504382"/>
                  <a:gd name="connsiteY64" fmla="*/ 1557689 h 1593093"/>
                  <a:gd name="connsiteX65" fmla="*/ 396369 w 1504382"/>
                  <a:gd name="connsiteY65" fmla="*/ 1559756 h 1593093"/>
                  <a:gd name="connsiteX66" fmla="*/ 413133 w 1504382"/>
                  <a:gd name="connsiteY66" fmla="*/ 1592825 h 1593093"/>
                  <a:gd name="connsiteX67" fmla="*/ 594470 w 1504382"/>
                  <a:gd name="connsiteY67" fmla="*/ 1546066 h 1593093"/>
                  <a:gd name="connsiteX68" fmla="*/ 1503385 w 1504382"/>
                  <a:gd name="connsiteY68" fmla="*/ 1569052 h 1593093"/>
                  <a:gd name="connsiteX69" fmla="*/ 1504382 w 1504382"/>
                  <a:gd name="connsiteY69" fmla="*/ 1556426 h 1593093"/>
                  <a:gd name="connsiteX70" fmla="*/ 1497751 w 1504382"/>
                  <a:gd name="connsiteY70" fmla="*/ 1472491 h 1593093"/>
                  <a:gd name="connsiteX71" fmla="*/ 1444244 w 1504382"/>
                  <a:gd name="connsiteY71" fmla="*/ 1240319 h 1593093"/>
                  <a:gd name="connsiteX72" fmla="*/ 1420131 w 1504382"/>
                  <a:gd name="connsiteY72" fmla="*/ 950046 h 1593093"/>
                  <a:gd name="connsiteX73" fmla="*/ 1393492 w 1504382"/>
                  <a:gd name="connsiteY73" fmla="*/ 736934 h 1593093"/>
                  <a:gd name="connsiteX74" fmla="*/ 1295893 w 1504382"/>
                  <a:gd name="connsiteY74" fmla="*/ 546328 h 1593093"/>
                  <a:gd name="connsiteX75" fmla="*/ 1242385 w 1504382"/>
                  <a:gd name="connsiteY75" fmla="*/ 456766 h 1593093"/>
                  <a:gd name="connsiteX76" fmla="*/ 1221717 w 1504382"/>
                  <a:gd name="connsiteY76" fmla="*/ 386035 h 1593093"/>
                  <a:gd name="connsiteX77" fmla="*/ 1066246 w 1504382"/>
                  <a:gd name="connsiteY77" fmla="*/ 122401 h 1593093"/>
                  <a:gd name="connsiteX78" fmla="*/ 1046727 w 1504382"/>
                  <a:gd name="connsiteY78" fmla="*/ 108393 h 1593093"/>
                  <a:gd name="connsiteX79" fmla="*/ 1018021 w 1504382"/>
                  <a:gd name="connsiteY79" fmla="*/ 53967 h 1593093"/>
                  <a:gd name="connsiteX80" fmla="*/ 994367 w 1504382"/>
                  <a:gd name="connsiteY80" fmla="*/ 11712 h 1593093"/>
                  <a:gd name="connsiteX81" fmla="*/ 975077 w 1504382"/>
                  <a:gd name="connsiteY81" fmla="*/ 0 h 159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504382" h="1593093">
                    <a:moveTo>
                      <a:pt x="975077" y="0"/>
                    </a:moveTo>
                    <a:lnTo>
                      <a:pt x="910776" y="0"/>
                    </a:lnTo>
                    <a:cubicBezTo>
                      <a:pt x="896768" y="5282"/>
                      <a:pt x="883219" y="13319"/>
                      <a:pt x="870129" y="13549"/>
                    </a:cubicBezTo>
                    <a:cubicBezTo>
                      <a:pt x="845557" y="16764"/>
                      <a:pt x="820525" y="15616"/>
                      <a:pt x="795723" y="17683"/>
                    </a:cubicBezTo>
                    <a:cubicBezTo>
                      <a:pt x="723385" y="23653"/>
                      <a:pt x="660232" y="53278"/>
                      <a:pt x="602132" y="95073"/>
                    </a:cubicBezTo>
                    <a:cubicBezTo>
                      <a:pt x="588353" y="104948"/>
                      <a:pt x="575493" y="115972"/>
                      <a:pt x="562174" y="126076"/>
                    </a:cubicBezTo>
                    <a:cubicBezTo>
                      <a:pt x="545639" y="138477"/>
                      <a:pt x="539438" y="155471"/>
                      <a:pt x="541505" y="175450"/>
                    </a:cubicBezTo>
                    <a:cubicBezTo>
                      <a:pt x="542424" y="183947"/>
                      <a:pt x="544032" y="192214"/>
                      <a:pt x="545409" y="200481"/>
                    </a:cubicBezTo>
                    <a:cubicBezTo>
                      <a:pt x="552758" y="243425"/>
                      <a:pt x="537601" y="273968"/>
                      <a:pt x="499250" y="294866"/>
                    </a:cubicBezTo>
                    <a:cubicBezTo>
                      <a:pt x="473071" y="309104"/>
                      <a:pt x="446891" y="323572"/>
                      <a:pt x="421860" y="339417"/>
                    </a:cubicBezTo>
                    <a:cubicBezTo>
                      <a:pt x="391087" y="359167"/>
                      <a:pt x="388102" y="378457"/>
                      <a:pt x="411755" y="406244"/>
                    </a:cubicBezTo>
                    <a:cubicBezTo>
                      <a:pt x="424845" y="421860"/>
                      <a:pt x="438624" y="437017"/>
                      <a:pt x="454010" y="449877"/>
                    </a:cubicBezTo>
                    <a:cubicBezTo>
                      <a:pt x="476745" y="468937"/>
                      <a:pt x="503843" y="475827"/>
                      <a:pt x="533468" y="471693"/>
                    </a:cubicBezTo>
                    <a:cubicBezTo>
                      <a:pt x="549543" y="469397"/>
                      <a:pt x="561944" y="462048"/>
                      <a:pt x="571359" y="448499"/>
                    </a:cubicBezTo>
                    <a:cubicBezTo>
                      <a:pt x="575493" y="442299"/>
                      <a:pt x="582612" y="437246"/>
                      <a:pt x="589272" y="433802"/>
                    </a:cubicBezTo>
                    <a:cubicBezTo>
                      <a:pt x="596161" y="430357"/>
                      <a:pt x="603739" y="431275"/>
                      <a:pt x="607643" y="439772"/>
                    </a:cubicBezTo>
                    <a:cubicBezTo>
                      <a:pt x="611548" y="448269"/>
                      <a:pt x="606036" y="453092"/>
                      <a:pt x="599606" y="456307"/>
                    </a:cubicBezTo>
                    <a:cubicBezTo>
                      <a:pt x="583760" y="464115"/>
                      <a:pt x="567915" y="471464"/>
                      <a:pt x="551839" y="478812"/>
                    </a:cubicBezTo>
                    <a:cubicBezTo>
                      <a:pt x="540816" y="483864"/>
                      <a:pt x="527497" y="486620"/>
                      <a:pt x="528875" y="503155"/>
                    </a:cubicBezTo>
                    <a:cubicBezTo>
                      <a:pt x="530482" y="521756"/>
                      <a:pt x="542424" y="538750"/>
                      <a:pt x="559188" y="540128"/>
                    </a:cubicBezTo>
                    <a:cubicBezTo>
                      <a:pt x="576412" y="541505"/>
                      <a:pt x="594094" y="538520"/>
                      <a:pt x="611548" y="537142"/>
                    </a:cubicBezTo>
                    <a:cubicBezTo>
                      <a:pt x="619355" y="536453"/>
                      <a:pt x="627163" y="533468"/>
                      <a:pt x="635201" y="533468"/>
                    </a:cubicBezTo>
                    <a:cubicBezTo>
                      <a:pt x="641401" y="533238"/>
                      <a:pt x="651047" y="534387"/>
                      <a:pt x="653113" y="538061"/>
                    </a:cubicBezTo>
                    <a:cubicBezTo>
                      <a:pt x="656328" y="544032"/>
                      <a:pt x="656328" y="553447"/>
                      <a:pt x="654262" y="560336"/>
                    </a:cubicBezTo>
                    <a:cubicBezTo>
                      <a:pt x="652425" y="566308"/>
                      <a:pt x="646224" y="571360"/>
                      <a:pt x="640942" y="575493"/>
                    </a:cubicBezTo>
                    <a:cubicBezTo>
                      <a:pt x="595931" y="609710"/>
                      <a:pt x="559877" y="651965"/>
                      <a:pt x="529104" y="699272"/>
                    </a:cubicBezTo>
                    <a:cubicBezTo>
                      <a:pt x="516244" y="719252"/>
                      <a:pt x="506599" y="740149"/>
                      <a:pt x="504303" y="764032"/>
                    </a:cubicBezTo>
                    <a:cubicBezTo>
                      <a:pt x="502236" y="785849"/>
                      <a:pt x="489835" y="799169"/>
                      <a:pt x="469626" y="805139"/>
                    </a:cubicBezTo>
                    <a:cubicBezTo>
                      <a:pt x="405785" y="823970"/>
                      <a:pt x="351358" y="857958"/>
                      <a:pt x="302674" y="902739"/>
                    </a:cubicBezTo>
                    <a:cubicBezTo>
                      <a:pt x="264093" y="938105"/>
                      <a:pt x="221608" y="968188"/>
                      <a:pt x="175220" y="992301"/>
                    </a:cubicBezTo>
                    <a:cubicBezTo>
                      <a:pt x="133195" y="1014117"/>
                      <a:pt x="105637" y="1046727"/>
                      <a:pt x="88414" y="1090360"/>
                    </a:cubicBezTo>
                    <a:cubicBezTo>
                      <a:pt x="61775" y="1158335"/>
                      <a:pt x="33069" y="1225621"/>
                      <a:pt x="5282" y="1293137"/>
                    </a:cubicBezTo>
                    <a:cubicBezTo>
                      <a:pt x="3904" y="1296582"/>
                      <a:pt x="1837" y="1299797"/>
                      <a:pt x="0" y="1303012"/>
                    </a:cubicBezTo>
                    <a:lnTo>
                      <a:pt x="0" y="1378795"/>
                    </a:lnTo>
                    <a:cubicBezTo>
                      <a:pt x="14697" y="1385914"/>
                      <a:pt x="14697" y="1385914"/>
                      <a:pt x="30313" y="1362720"/>
                    </a:cubicBezTo>
                    <a:cubicBezTo>
                      <a:pt x="30313" y="1372824"/>
                      <a:pt x="29395" y="1380632"/>
                      <a:pt x="30543" y="1387751"/>
                    </a:cubicBezTo>
                    <a:cubicBezTo>
                      <a:pt x="32840" y="1401300"/>
                      <a:pt x="35595" y="1414849"/>
                      <a:pt x="39729" y="1427710"/>
                    </a:cubicBezTo>
                    <a:cubicBezTo>
                      <a:pt x="40877" y="1431614"/>
                      <a:pt x="47767" y="1435748"/>
                      <a:pt x="52130" y="1435977"/>
                    </a:cubicBezTo>
                    <a:cubicBezTo>
                      <a:pt x="54886" y="1436207"/>
                      <a:pt x="58560" y="1429547"/>
                      <a:pt x="60626" y="1425183"/>
                    </a:cubicBezTo>
                    <a:cubicBezTo>
                      <a:pt x="62004" y="1421969"/>
                      <a:pt x="61545" y="1417835"/>
                      <a:pt x="64301" y="1413931"/>
                    </a:cubicBezTo>
                    <a:cubicBezTo>
                      <a:pt x="65449" y="1419672"/>
                      <a:pt x="65908" y="1425643"/>
                      <a:pt x="67975" y="1430925"/>
                    </a:cubicBezTo>
                    <a:cubicBezTo>
                      <a:pt x="69583" y="1435058"/>
                      <a:pt x="74405" y="1441489"/>
                      <a:pt x="76013" y="1441029"/>
                    </a:cubicBezTo>
                    <a:cubicBezTo>
                      <a:pt x="80606" y="1439422"/>
                      <a:pt x="86347" y="1435977"/>
                      <a:pt x="88414" y="1431614"/>
                    </a:cubicBezTo>
                    <a:cubicBezTo>
                      <a:pt x="91629" y="1424495"/>
                      <a:pt x="92318" y="1416227"/>
                      <a:pt x="94384" y="1408419"/>
                    </a:cubicBezTo>
                    <a:cubicBezTo>
                      <a:pt x="95303" y="1405664"/>
                      <a:pt x="97140" y="1403138"/>
                      <a:pt x="99896" y="1398085"/>
                    </a:cubicBezTo>
                    <a:cubicBezTo>
                      <a:pt x="103341" y="1403367"/>
                      <a:pt x="106096" y="1407042"/>
                      <a:pt x="108393" y="1410946"/>
                    </a:cubicBezTo>
                    <a:cubicBezTo>
                      <a:pt x="113445" y="1419443"/>
                      <a:pt x="120334" y="1421050"/>
                      <a:pt x="126305" y="1413012"/>
                    </a:cubicBezTo>
                    <a:cubicBezTo>
                      <a:pt x="130898" y="1407042"/>
                      <a:pt x="133424" y="1399463"/>
                      <a:pt x="135721" y="1392344"/>
                    </a:cubicBezTo>
                    <a:cubicBezTo>
                      <a:pt x="139625" y="1381092"/>
                      <a:pt x="146055" y="1372595"/>
                      <a:pt x="158226" y="1370069"/>
                    </a:cubicBezTo>
                    <a:cubicBezTo>
                      <a:pt x="181191" y="1365246"/>
                      <a:pt x="194740" y="1350089"/>
                      <a:pt x="202318" y="1329192"/>
                    </a:cubicBezTo>
                    <a:cubicBezTo>
                      <a:pt x="207370" y="1315643"/>
                      <a:pt x="209896" y="1301175"/>
                      <a:pt x="213341" y="1287166"/>
                    </a:cubicBezTo>
                    <a:cubicBezTo>
                      <a:pt x="214719" y="1281425"/>
                      <a:pt x="215638" y="1275914"/>
                      <a:pt x="217475" y="1270402"/>
                    </a:cubicBezTo>
                    <a:cubicBezTo>
                      <a:pt x="222068" y="1255935"/>
                      <a:pt x="229187" y="1249734"/>
                      <a:pt x="244343" y="1249964"/>
                    </a:cubicBezTo>
                    <a:cubicBezTo>
                      <a:pt x="275575" y="1250423"/>
                      <a:pt x="307037" y="1250882"/>
                      <a:pt x="338269" y="1253408"/>
                    </a:cubicBezTo>
                    <a:cubicBezTo>
                      <a:pt x="402799" y="1258460"/>
                      <a:pt x="467100" y="1264891"/>
                      <a:pt x="531401" y="1270862"/>
                    </a:cubicBezTo>
                    <a:cubicBezTo>
                      <a:pt x="535535" y="1271321"/>
                      <a:pt x="539898" y="1272239"/>
                      <a:pt x="543572" y="1273847"/>
                    </a:cubicBezTo>
                    <a:cubicBezTo>
                      <a:pt x="552988" y="1278210"/>
                      <a:pt x="555514" y="1289922"/>
                      <a:pt x="547017" y="1295204"/>
                    </a:cubicBezTo>
                    <a:cubicBezTo>
                      <a:pt x="496954" y="1327125"/>
                      <a:pt x="456996" y="1373743"/>
                      <a:pt x="401651" y="1398775"/>
                    </a:cubicBezTo>
                    <a:cubicBezTo>
                      <a:pt x="392235" y="1403138"/>
                      <a:pt x="384428" y="1410257"/>
                      <a:pt x="375931" y="1415998"/>
                    </a:cubicBezTo>
                    <a:cubicBezTo>
                      <a:pt x="367663" y="1421509"/>
                      <a:pt x="360315" y="1428858"/>
                      <a:pt x="351358" y="1432762"/>
                    </a:cubicBezTo>
                    <a:cubicBezTo>
                      <a:pt x="335513" y="1439881"/>
                      <a:pt x="330231" y="1452971"/>
                      <a:pt x="329083" y="1468357"/>
                    </a:cubicBezTo>
                    <a:cubicBezTo>
                      <a:pt x="327245" y="1492700"/>
                      <a:pt x="326327" y="1517272"/>
                      <a:pt x="324720" y="1541614"/>
                    </a:cubicBezTo>
                    <a:cubicBezTo>
                      <a:pt x="324030" y="1553556"/>
                      <a:pt x="328853" y="1562742"/>
                      <a:pt x="340565" y="1564579"/>
                    </a:cubicBezTo>
                    <a:cubicBezTo>
                      <a:pt x="350899" y="1566186"/>
                      <a:pt x="361692" y="1565038"/>
                      <a:pt x="372256" y="1563890"/>
                    </a:cubicBezTo>
                    <a:cubicBezTo>
                      <a:pt x="380294" y="1562971"/>
                      <a:pt x="388331" y="1559986"/>
                      <a:pt x="396599" y="1557689"/>
                    </a:cubicBezTo>
                    <a:cubicBezTo>
                      <a:pt x="396369" y="1559067"/>
                      <a:pt x="396599" y="1559526"/>
                      <a:pt x="396369" y="1559756"/>
                    </a:cubicBezTo>
                    <a:cubicBezTo>
                      <a:pt x="383509" y="1582721"/>
                      <a:pt x="380116" y="1595107"/>
                      <a:pt x="413133" y="1592825"/>
                    </a:cubicBezTo>
                    <a:cubicBezTo>
                      <a:pt x="446150" y="1590543"/>
                      <a:pt x="559334" y="1552956"/>
                      <a:pt x="594470" y="1546066"/>
                    </a:cubicBezTo>
                    <a:lnTo>
                      <a:pt x="1503385" y="1569052"/>
                    </a:lnTo>
                    <a:cubicBezTo>
                      <a:pt x="1503717" y="1564843"/>
                      <a:pt x="1504050" y="1560635"/>
                      <a:pt x="1504382" y="1556426"/>
                    </a:cubicBezTo>
                    <a:cubicBezTo>
                      <a:pt x="1503952" y="1528467"/>
                      <a:pt x="1501311" y="1500508"/>
                      <a:pt x="1497751" y="1472491"/>
                    </a:cubicBezTo>
                    <a:cubicBezTo>
                      <a:pt x="1487647" y="1393263"/>
                      <a:pt x="1467208" y="1316561"/>
                      <a:pt x="1444244" y="1240319"/>
                    </a:cubicBezTo>
                    <a:cubicBezTo>
                      <a:pt x="1415538" y="1145245"/>
                      <a:pt x="1406352" y="1048794"/>
                      <a:pt x="1420131" y="950046"/>
                    </a:cubicBezTo>
                    <a:cubicBezTo>
                      <a:pt x="1430236" y="876789"/>
                      <a:pt x="1418753" y="805828"/>
                      <a:pt x="1393492" y="736934"/>
                    </a:cubicBezTo>
                    <a:cubicBezTo>
                      <a:pt x="1368460" y="669418"/>
                      <a:pt x="1333555" y="607184"/>
                      <a:pt x="1295893" y="546328"/>
                    </a:cubicBezTo>
                    <a:cubicBezTo>
                      <a:pt x="1277521" y="516934"/>
                      <a:pt x="1259608" y="486850"/>
                      <a:pt x="1242385" y="456766"/>
                    </a:cubicBezTo>
                    <a:cubicBezTo>
                      <a:pt x="1229984" y="434950"/>
                      <a:pt x="1223095" y="411526"/>
                      <a:pt x="1221717" y="386035"/>
                    </a:cubicBezTo>
                    <a:cubicBezTo>
                      <a:pt x="1215516" y="271671"/>
                      <a:pt x="1158105" y="186702"/>
                      <a:pt x="1066246" y="122401"/>
                    </a:cubicBezTo>
                    <a:cubicBezTo>
                      <a:pt x="1059816" y="117809"/>
                      <a:pt x="1053157" y="113216"/>
                      <a:pt x="1046727" y="108393"/>
                    </a:cubicBezTo>
                    <a:cubicBezTo>
                      <a:pt x="1028125" y="94844"/>
                      <a:pt x="1017562" y="77620"/>
                      <a:pt x="1018021" y="53967"/>
                    </a:cubicBezTo>
                    <a:cubicBezTo>
                      <a:pt x="1018250" y="35595"/>
                      <a:pt x="1009065" y="21816"/>
                      <a:pt x="994367" y="11712"/>
                    </a:cubicBezTo>
                    <a:cubicBezTo>
                      <a:pt x="988167" y="7579"/>
                      <a:pt x="981507" y="3904"/>
                      <a:pt x="975077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5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icrosoft GothicNeo" panose="020B0500000101010101" pitchFamily="34" charset="-127"/>
                </a:endParaRPr>
              </a:p>
            </p:txBody>
          </p:sp>
          <p:sp>
            <p:nvSpPr>
              <p:cNvPr id="9" name="Up Arrow 4">
                <a:extLst>
                  <a:ext uri="{FF2B5EF4-FFF2-40B4-BE49-F238E27FC236}">
                    <a16:creationId xmlns:a16="http://schemas.microsoft.com/office/drawing/2014/main" id="{52FCE603-73F5-4D2F-AC50-2E3FD39DCF0C}"/>
                  </a:ext>
                </a:extLst>
              </p:cNvPr>
              <p:cNvSpPr/>
              <p:nvPr/>
            </p:nvSpPr>
            <p:spPr>
              <a:xfrm flipV="1">
                <a:off x="5843802" y="3190688"/>
                <a:ext cx="1510669" cy="2651760"/>
              </a:xfrm>
              <a:prstGeom prst="upArrow">
                <a:avLst>
                  <a:gd name="adj1" fmla="val 50000"/>
                  <a:gd name="adj2" fmla="val 6193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latin typeface="Microsoft GothicNeo" panose="020B0500000101010101" pitchFamily="34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CD67C0-4334-45C7-BE87-428765858A3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18801" y="5051478"/>
              <a:ext cx="737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BUY</a:t>
              </a:r>
              <a:endParaRPr lang="ko-KR" altLang="en-US" sz="3200" b="1" dirty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BA0FEF-ABD5-40AD-837A-2008C87D2B6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717368" y="5068671"/>
              <a:ext cx="737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SELL</a:t>
              </a:r>
              <a:endParaRPr lang="ko-KR" altLang="en-US" sz="3200" b="1" dirty="0">
                <a:solidFill>
                  <a:schemeClr val="bg1"/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51" name="Block Arc 18">
            <a:extLst>
              <a:ext uri="{FF2B5EF4-FFF2-40B4-BE49-F238E27FC236}">
                <a16:creationId xmlns:a16="http://schemas.microsoft.com/office/drawing/2014/main" id="{06BCD8D3-3F22-EF92-A18D-6F79919FFD13}"/>
              </a:ext>
            </a:extLst>
          </p:cNvPr>
          <p:cNvSpPr/>
          <p:nvPr/>
        </p:nvSpPr>
        <p:spPr>
          <a:xfrm>
            <a:off x="3528579" y="396699"/>
            <a:ext cx="4998709" cy="3092822"/>
          </a:xfrm>
          <a:prstGeom prst="blockArc">
            <a:avLst>
              <a:gd name="adj1" fmla="val 11799062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59" name="Block Arc 18">
            <a:extLst>
              <a:ext uri="{FF2B5EF4-FFF2-40B4-BE49-F238E27FC236}">
                <a16:creationId xmlns:a16="http://schemas.microsoft.com/office/drawing/2014/main" id="{0000B386-4205-C7E8-DCE1-021508C9B047}"/>
              </a:ext>
            </a:extLst>
          </p:cNvPr>
          <p:cNvSpPr/>
          <p:nvPr/>
        </p:nvSpPr>
        <p:spPr>
          <a:xfrm rot="5400000">
            <a:off x="4739504" y="1714036"/>
            <a:ext cx="5587910" cy="3346102"/>
          </a:xfrm>
          <a:prstGeom prst="blockArc">
            <a:avLst>
              <a:gd name="adj1" fmla="val 15067088"/>
              <a:gd name="adj2" fmla="val 18494966"/>
              <a:gd name="adj3" fmla="val 14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B252BD5D-75CD-B8A8-DAE6-4AC4917824C4}"/>
              </a:ext>
            </a:extLst>
          </p:cNvPr>
          <p:cNvGrpSpPr/>
          <p:nvPr/>
        </p:nvGrpSpPr>
        <p:grpSpPr>
          <a:xfrm>
            <a:off x="5573240" y="1453326"/>
            <a:ext cx="6292398" cy="1411531"/>
            <a:chOff x="258436" y="1193460"/>
            <a:chExt cx="6292398" cy="1411531"/>
          </a:xfrm>
        </p:grpSpPr>
        <p:pic>
          <p:nvPicPr>
            <p:cNvPr id="32" name="Imagen 31" descr="Texto&#10;&#10;Descripción generada automáticamente">
              <a:extLst>
                <a:ext uri="{FF2B5EF4-FFF2-40B4-BE49-F238E27FC236}">
                  <a16:creationId xmlns:a16="http://schemas.microsoft.com/office/drawing/2014/main" id="{67E353D3-D93D-344E-08AA-A50ED7E9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381" y="1193460"/>
              <a:ext cx="1777311" cy="58477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23D1D2-02D2-400D-8BD8-C5721A3D68B6}"/>
                </a:ext>
              </a:extLst>
            </p:cNvPr>
            <p:cNvSpPr txBox="1"/>
            <p:nvPr/>
          </p:nvSpPr>
          <p:spPr>
            <a:xfrm>
              <a:off x="1437832" y="1928389"/>
              <a:ext cx="5113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  <a:cs typeface="Microsoft GothicNeo" panose="020B0500000101010101" pitchFamily="34" charset="-127"/>
                </a:rPr>
                <a:t>Digital advertising: Apple takes bigger bite of new business</a:t>
              </a:r>
            </a:p>
          </p:txBody>
        </p:sp>
        <p:pic>
          <p:nvPicPr>
            <p:cNvPr id="61" name="Imagen 60" descr="Imagen que contiene luz&#10;&#10;Descripción generada automáticamente">
              <a:extLst>
                <a:ext uri="{FF2B5EF4-FFF2-40B4-BE49-F238E27FC236}">
                  <a16:creationId xmlns:a16="http://schemas.microsoft.com/office/drawing/2014/main" id="{67CDC6ED-2141-2D7B-5F07-8F4BCDE2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36" y="1723654"/>
              <a:ext cx="1650162" cy="881337"/>
            </a:xfrm>
            <a:prstGeom prst="rect">
              <a:avLst/>
            </a:prstGeom>
          </p:spPr>
        </p:pic>
      </p:grpSp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CC5B011C-C824-6E27-00A4-869CF58D10C9}"/>
              </a:ext>
            </a:extLst>
          </p:cNvPr>
          <p:cNvGrpSpPr/>
          <p:nvPr/>
        </p:nvGrpSpPr>
        <p:grpSpPr>
          <a:xfrm>
            <a:off x="1165349" y="1369293"/>
            <a:ext cx="4424129" cy="2235257"/>
            <a:chOff x="1589891" y="3908340"/>
            <a:chExt cx="4424129" cy="18722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03F905-5879-420F-9A00-FE4EDFA91F50}"/>
                </a:ext>
              </a:extLst>
            </p:cNvPr>
            <p:cNvGrpSpPr/>
            <p:nvPr/>
          </p:nvGrpSpPr>
          <p:grpSpPr>
            <a:xfrm>
              <a:off x="1589891" y="3908340"/>
              <a:ext cx="3162122" cy="1124411"/>
              <a:chOff x="2359757" y="4166423"/>
              <a:chExt cx="1706887" cy="11244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1CDAB1-797D-4F38-A6FD-0B8C678EB2B3}"/>
                  </a:ext>
                </a:extLst>
              </p:cNvPr>
              <p:cNvSpPr txBox="1"/>
              <p:nvPr/>
            </p:nvSpPr>
            <p:spPr>
              <a:xfrm>
                <a:off x="2422771" y="4465875"/>
                <a:ext cx="1643873" cy="82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Obtener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base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datos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histórica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titulares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de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noticias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sobre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distintos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instrumentos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  <a:r>
                  <a:rPr lang="en-US" altLang="ko-KR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financieros</a:t>
                </a: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.</a:t>
                </a:r>
              </a:p>
              <a:p>
                <a:pPr algn="ctr"/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FC526D-83FC-4702-AE72-1EEF234E7A8F}"/>
                  </a:ext>
                </a:extLst>
              </p:cNvPr>
              <p:cNvSpPr txBox="1"/>
              <p:nvPr/>
            </p:nvSpPr>
            <p:spPr>
              <a:xfrm>
                <a:off x="2359757" y="4166423"/>
                <a:ext cx="1403938" cy="309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cs typeface="Microsoft GothicNeo" panose="020B0500000101010101" pitchFamily="34" charset="-127"/>
                  </a:rPr>
                  <a:t>Objetivo</a:t>
                </a:r>
                <a:endParaRPr lang="ko-KR" altLang="en-US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EF912C43-69B6-FEFC-98C1-B9E45549D6A9}"/>
                </a:ext>
              </a:extLst>
            </p:cNvPr>
            <p:cNvSpPr txBox="1"/>
            <p:nvPr/>
          </p:nvSpPr>
          <p:spPr>
            <a:xfrm>
              <a:off x="2667918" y="4981457"/>
              <a:ext cx="3346102" cy="799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En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un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futuro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serán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procesados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con NLP para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aportar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información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a la hora de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tomar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decisiones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de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compra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o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venta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cs typeface="Microsoft GothicNeo" panose="020B0500000101010101" pitchFamily="34" charset="-127"/>
                </a:rPr>
                <a:t> .  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1031" name="Imagen 1030">
            <a:extLst>
              <a:ext uri="{FF2B5EF4-FFF2-40B4-BE49-F238E27FC236}">
                <a16:creationId xmlns:a16="http://schemas.microsoft.com/office/drawing/2014/main" id="{11155DB7-E199-8AD7-6E9E-A0B2B3C1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64" y="3269870"/>
            <a:ext cx="2846618" cy="848772"/>
          </a:xfrm>
          <a:prstGeom prst="rect">
            <a:avLst/>
          </a:prstGeom>
        </p:spPr>
      </p:pic>
      <p:pic>
        <p:nvPicPr>
          <p:cNvPr id="1033" name="Imagen 1032">
            <a:extLst>
              <a:ext uri="{FF2B5EF4-FFF2-40B4-BE49-F238E27FC236}">
                <a16:creationId xmlns:a16="http://schemas.microsoft.com/office/drawing/2014/main" id="{432B09F7-8FDF-90EF-F052-356BC26BB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79" y="4581747"/>
            <a:ext cx="2848976" cy="1599295"/>
          </a:xfrm>
          <a:prstGeom prst="rect">
            <a:avLst/>
          </a:prstGeom>
        </p:spPr>
      </p:pic>
      <p:sp>
        <p:nvSpPr>
          <p:cNvPr id="1029" name="Block Arc 18">
            <a:extLst>
              <a:ext uri="{FF2B5EF4-FFF2-40B4-BE49-F238E27FC236}">
                <a16:creationId xmlns:a16="http://schemas.microsoft.com/office/drawing/2014/main" id="{2B2F9EC7-A7E4-35E4-EEB7-C6AE184BAACA}"/>
              </a:ext>
            </a:extLst>
          </p:cNvPr>
          <p:cNvSpPr/>
          <p:nvPr/>
        </p:nvSpPr>
        <p:spPr>
          <a:xfrm rot="10800000">
            <a:off x="3606833" y="3346724"/>
            <a:ext cx="4998709" cy="3092822"/>
          </a:xfrm>
          <a:prstGeom prst="blockArc">
            <a:avLst>
              <a:gd name="adj1" fmla="val 12953550"/>
              <a:gd name="adj2" fmla="val 19404589"/>
              <a:gd name="adj3" fmla="val 77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247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8EEECD-5D1F-E90C-D861-5ECF6B0E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359"/>
            <a:ext cx="7897677" cy="3869282"/>
          </a:xfrm>
          <a:prstGeom prst="rect">
            <a:avLst/>
          </a:prstGeom>
        </p:spPr>
      </p:pic>
      <p:sp>
        <p:nvSpPr>
          <p:cNvPr id="5" name="TextBox 35">
            <a:extLst>
              <a:ext uri="{FF2B5EF4-FFF2-40B4-BE49-F238E27FC236}">
                <a16:creationId xmlns:a16="http://schemas.microsoft.com/office/drawing/2014/main" id="{742487BE-84D5-3880-7AB0-391F9B7430B3}"/>
              </a:ext>
            </a:extLst>
          </p:cNvPr>
          <p:cNvSpPr txBox="1"/>
          <p:nvPr/>
        </p:nvSpPr>
        <p:spPr>
          <a:xfrm>
            <a:off x="3761634" y="1608437"/>
            <a:ext cx="43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1000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x 4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F3D12759-24B6-4BDF-C5F1-C2844FA148B0}"/>
              </a:ext>
            </a:extLst>
          </p:cNvPr>
          <p:cNvSpPr txBox="1"/>
          <p:nvPr/>
        </p:nvSpPr>
        <p:spPr>
          <a:xfrm>
            <a:off x="7770858" y="2241550"/>
            <a:ext cx="40734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largo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dependerá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cuantas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páginas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deseen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scrapear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La idea al final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sería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concatenar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distintos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todos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just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Aún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encuentra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revisión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aplicará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NLP 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C01969EF-A061-072E-D87B-1F162B39C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0" y="5427113"/>
            <a:ext cx="2796300" cy="920047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BA13F9C0-712A-8BF5-410D-2E1E5E773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20" y="5249563"/>
            <a:ext cx="801835" cy="9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15256B-FC57-D2F0-0970-297DB2ED2DF0}"/>
              </a:ext>
            </a:extLst>
          </p:cNvPr>
          <p:cNvSpPr txBox="1"/>
          <p:nvPr/>
        </p:nvSpPr>
        <p:spPr>
          <a:xfrm>
            <a:off x="9565533" y="1826050"/>
            <a:ext cx="47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3</a:t>
            </a:r>
            <a:endParaRPr lang="es-CL" dirty="0"/>
          </a:p>
        </p:txBody>
      </p:sp>
      <p:pic>
        <p:nvPicPr>
          <p:cNvPr id="7" name="Picture 6" descr="Investing.com - Crunchbase Company Profile &amp; Funding">
            <a:extLst>
              <a:ext uri="{FF2B5EF4-FFF2-40B4-BE49-F238E27FC236}">
                <a16:creationId xmlns:a16="http://schemas.microsoft.com/office/drawing/2014/main" id="{A44F73B8-3FBF-555E-2ACD-20214236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w To Use Finviz to Screen For Stocks">
            <a:extLst>
              <a:ext uri="{FF2B5EF4-FFF2-40B4-BE49-F238E27FC236}">
                <a16:creationId xmlns:a16="http://schemas.microsoft.com/office/drawing/2014/main" id="{2C3E6BD7-9310-0AE7-078E-4F5C59307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51611BB9-49F7-74B5-E7F1-D30822D68C35}"/>
              </a:ext>
            </a:extLst>
          </p:cNvPr>
          <p:cNvSpPr txBox="1"/>
          <p:nvPr/>
        </p:nvSpPr>
        <p:spPr>
          <a:xfrm>
            <a:off x="7767876" y="4207219"/>
            <a:ext cx="407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Para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dos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portales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hay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menos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avance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Se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probando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otras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formas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consolidar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CSV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base 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revisiones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bilbiograficas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80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nvesting.com - Crunchbase Company Profile &amp; Funding">
            <a:extLst>
              <a:ext uri="{FF2B5EF4-FFF2-40B4-BE49-F238E27FC236}">
                <a16:creationId xmlns:a16="http://schemas.microsoft.com/office/drawing/2014/main" id="{74812308-C6F7-7AC7-0041-6FF35B7D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37" y="336086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ow To Use Finviz to Screen For Stocks">
            <a:extLst>
              <a:ext uri="{FF2B5EF4-FFF2-40B4-BE49-F238E27FC236}">
                <a16:creationId xmlns:a16="http://schemas.microsoft.com/office/drawing/2014/main" id="{7B4185FB-0BA6-A183-9D81-5BFBCFC6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20" y="224155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5">
            <a:extLst>
              <a:ext uri="{FF2B5EF4-FFF2-40B4-BE49-F238E27FC236}">
                <a16:creationId xmlns:a16="http://schemas.microsoft.com/office/drawing/2014/main" id="{104F212E-9798-EE32-16A9-1EC908016096}"/>
              </a:ext>
            </a:extLst>
          </p:cNvPr>
          <p:cNvSpPr txBox="1"/>
          <p:nvPr/>
        </p:nvSpPr>
        <p:spPr>
          <a:xfrm>
            <a:off x="6472267" y="1804524"/>
            <a:ext cx="407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dos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portales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contienen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varios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indicadores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sobre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sección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sobre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6FB52722-2269-5539-2231-56CE8FBE7876}"/>
              </a:ext>
            </a:extLst>
          </p:cNvPr>
          <p:cNvSpPr txBox="1"/>
          <p:nvPr/>
        </p:nvSpPr>
        <p:spPr>
          <a:xfrm>
            <a:off x="6472266" y="4105764"/>
            <a:ext cx="4073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La idea es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poder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juntar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ambas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generar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CSV que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contenga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menos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25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titulares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día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final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booleana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0 o 1 que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representa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acción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subió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o no.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20FAC40-48B5-EFDD-0A67-839B0F4EE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31" y="3742134"/>
            <a:ext cx="2907795" cy="17543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3232241-8380-4ECC-7A8C-541CD4A85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226" y="3742134"/>
            <a:ext cx="2800237" cy="18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6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w To Use Finviz to Screen For Stocks">
            <a:extLst>
              <a:ext uri="{FF2B5EF4-FFF2-40B4-BE49-F238E27FC236}">
                <a16:creationId xmlns:a16="http://schemas.microsoft.com/office/drawing/2014/main" id="{7B4185FB-0BA6-A183-9D81-5BFBCFC6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59" y="422177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5B8F94-2403-277A-46C5-FAADE1B0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68" y="132890"/>
            <a:ext cx="6897063" cy="6592220"/>
          </a:xfrm>
          <a:prstGeom prst="rect">
            <a:avLst/>
          </a:prstGeom>
        </p:spPr>
      </p:pic>
      <p:pic>
        <p:nvPicPr>
          <p:cNvPr id="7" name="Picture 12" descr="Web scraping to PANDAS (step-by-step in 9 lines) | Kaggle">
            <a:extLst>
              <a:ext uri="{FF2B5EF4-FFF2-40B4-BE49-F238E27FC236}">
                <a16:creationId xmlns:a16="http://schemas.microsoft.com/office/drawing/2014/main" id="{9AA4C376-01BA-9BC9-0EFE-B19466D8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20" y="1722271"/>
            <a:ext cx="1758153" cy="75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3210EE6C-76CD-C8DC-EC67-004A7EBC7637}"/>
              </a:ext>
            </a:extLst>
          </p:cNvPr>
          <p:cNvSpPr txBox="1"/>
          <p:nvPr/>
        </p:nvSpPr>
        <p:spPr>
          <a:xfrm>
            <a:off x="686265" y="1208436"/>
            <a:ext cx="407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Finviz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se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puede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trabajar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</a:p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facimente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: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F06374F-7B51-BD7E-4341-1BE087B5E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04" y="2420515"/>
            <a:ext cx="406774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4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30754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35">
            <a:extLst>
              <a:ext uri="{FF2B5EF4-FFF2-40B4-BE49-F238E27FC236}">
                <a16:creationId xmlns:a16="http://schemas.microsoft.com/office/drawing/2014/main" id="{750CF7F2-7499-4584-AB67-7D6A7D4F4584}"/>
              </a:ext>
            </a:extLst>
          </p:cNvPr>
          <p:cNvSpPr txBox="1"/>
          <p:nvPr/>
        </p:nvSpPr>
        <p:spPr>
          <a:xfrm>
            <a:off x="1646267" y="1625997"/>
            <a:ext cx="407346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caso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Investing es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más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complejo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ya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require de Selenium para pasar un pop-up de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D4CE54-AF77-5535-A8B9-4526C214D09D}"/>
              </a:ext>
            </a:extLst>
          </p:cNvPr>
          <p:cNvSpPr txBox="1"/>
          <p:nvPr/>
        </p:nvSpPr>
        <p:spPr>
          <a:xfrm>
            <a:off x="6690487" y="1706000"/>
            <a:ext cx="3637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Además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require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buscador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para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obtener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link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búsqueda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instrumento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5A6FCC3-8F0E-74D4-A7F9-688FFACA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3" y="5232003"/>
            <a:ext cx="1815749" cy="4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B2F303-581F-984F-2322-79E7A583C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267" y="2857103"/>
            <a:ext cx="4073465" cy="22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69532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DEF265-9937-BBA5-33DA-A26A785F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67" y="1108359"/>
            <a:ext cx="4261593" cy="2571097"/>
          </a:xfrm>
          <a:prstGeom prst="rect">
            <a:avLst/>
          </a:prstGeom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5301882-289E-B610-AB2B-FAFA5AE018C3}"/>
              </a:ext>
            </a:extLst>
          </p:cNvPr>
          <p:cNvSpPr txBox="1"/>
          <p:nvPr/>
        </p:nvSpPr>
        <p:spPr>
          <a:xfrm>
            <a:off x="1624739" y="1976063"/>
            <a:ext cx="40734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obtiene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data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histórica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7C7782-E28B-A8BB-CA9E-EB817DB5A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90555"/>
            <a:ext cx="12192000" cy="26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80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Investing.com - Crunchbase Company Profile &amp; Funding">
            <a:extLst>
              <a:ext uri="{FF2B5EF4-FFF2-40B4-BE49-F238E27FC236}">
                <a16:creationId xmlns:a16="http://schemas.microsoft.com/office/drawing/2014/main" id="{E7EFFF00-8912-CEA3-D8E5-5E99D288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-69532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0D15D4-001B-7493-F02A-EBDD3E38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31" y="1439638"/>
            <a:ext cx="5820587" cy="5039428"/>
          </a:xfrm>
          <a:prstGeom prst="rect">
            <a:avLst/>
          </a:prstGeom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505158A6-3B56-3C6C-164E-02A83FA4B4DF}"/>
              </a:ext>
            </a:extLst>
          </p:cNvPr>
          <p:cNvSpPr txBox="1"/>
          <p:nvPr/>
        </p:nvSpPr>
        <p:spPr>
          <a:xfrm>
            <a:off x="1525241" y="2000350"/>
            <a:ext cx="407346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problema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portal es que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obtener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la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información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cada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noticia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tomaría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demasiado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tiempo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con selenium. </a:t>
            </a:r>
          </a:p>
          <a:p>
            <a:pPr algn="ctr"/>
            <a:endParaRPr lang="en-US" altLang="ko-KR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Existe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un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problema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al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utilizar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ya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que no se ha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encontrado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forma de pasar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el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pop-up de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subscripción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La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metodología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a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seguir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esta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en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revisión</a:t>
            </a: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2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03D8D8F-1902-5838-E9B0-D66838ED4A84}"/>
              </a:ext>
            </a:extLst>
          </p:cNvPr>
          <p:cNvGrpSpPr/>
          <p:nvPr/>
        </p:nvGrpSpPr>
        <p:grpSpPr>
          <a:xfrm>
            <a:off x="1178724" y="1693221"/>
            <a:ext cx="4656146" cy="3623300"/>
            <a:chOff x="6149065" y="2150692"/>
            <a:chExt cx="4656146" cy="3623300"/>
          </a:xfrm>
        </p:grpSpPr>
        <p:pic>
          <p:nvPicPr>
            <p:cNvPr id="2050" name="Picture 2" descr="Yahoo! Finance - Wikipedia">
              <a:extLst>
                <a:ext uri="{FF2B5EF4-FFF2-40B4-BE49-F238E27FC236}">
                  <a16:creationId xmlns:a16="http://schemas.microsoft.com/office/drawing/2014/main" id="{618A6994-D4DA-0C7F-F299-0417A4AD4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281" y="3602839"/>
              <a:ext cx="1278930" cy="468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n 13" descr="Texto&#10;&#10;Descripción generada automáticamente">
              <a:extLst>
                <a:ext uri="{FF2B5EF4-FFF2-40B4-BE49-F238E27FC236}">
                  <a16:creationId xmlns:a16="http://schemas.microsoft.com/office/drawing/2014/main" id="{78E8CB2A-0DA2-C6B8-0A76-E1325042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065" y="3486504"/>
              <a:ext cx="1777311" cy="584776"/>
            </a:xfrm>
            <a:prstGeom prst="rect">
              <a:avLst/>
            </a:prstGeom>
          </p:spPr>
        </p:pic>
        <p:pic>
          <p:nvPicPr>
            <p:cNvPr id="2054" name="Picture 6" descr="Investing.com - Crunchbase Company Profile &amp; Funding">
              <a:extLst>
                <a:ext uri="{FF2B5EF4-FFF2-40B4-BE49-F238E27FC236}">
                  <a16:creationId xmlns:a16="http://schemas.microsoft.com/office/drawing/2014/main" id="{C089DED2-1F15-FA70-38A4-3B56A58BE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970" y="3429000"/>
              <a:ext cx="2344992" cy="2344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27EE1E77-0F78-5C79-2DC5-78EA39A82FA0}"/>
                </a:ext>
              </a:extLst>
            </p:cNvPr>
            <p:cNvSpPr txBox="1"/>
            <p:nvPr/>
          </p:nvSpPr>
          <p:spPr>
            <a:xfrm>
              <a:off x="6932754" y="2150692"/>
              <a:ext cx="343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Se diseñan 3 scripts diferentes, uno para </a:t>
              </a:r>
            </a:p>
            <a:p>
              <a:pPr algn="ctr"/>
              <a:r>
                <a:rPr lang="es-E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cada uno de los siguientes portales:</a:t>
              </a:r>
            </a:p>
          </p:txBody>
        </p:sp>
      </p:grpSp>
      <p:sp>
        <p:nvSpPr>
          <p:cNvPr id="5" name="TextBox 18">
            <a:extLst>
              <a:ext uri="{FF2B5EF4-FFF2-40B4-BE49-F238E27FC236}">
                <a16:creationId xmlns:a16="http://schemas.microsoft.com/office/drawing/2014/main" id="{A930705A-8D57-FDBD-7B24-2582DB233994}"/>
              </a:ext>
            </a:extLst>
          </p:cNvPr>
          <p:cNvSpPr txBox="1"/>
          <p:nvPr/>
        </p:nvSpPr>
        <p:spPr>
          <a:xfrm>
            <a:off x="6470906" y="1693221"/>
            <a:ext cx="4076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Los CSV resultantes tendrán distintos formatos, ya que responderán a distintas formas de modelar el problema de clasificación. </a:t>
            </a: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3081A636-1C4B-76A1-9446-EFBB46A7946E}"/>
              </a:ext>
            </a:extLst>
          </p:cNvPr>
          <p:cNvSpPr txBox="1"/>
          <p:nvPr/>
        </p:nvSpPr>
        <p:spPr>
          <a:xfrm>
            <a:off x="6986308" y="4780058"/>
            <a:ext cx="30453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Distinto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número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de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filas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 y 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cs typeface="Microsoft GothicNeo" panose="020B0500000101010101" pitchFamily="34" charset="-127"/>
              </a:rPr>
              <a:t>columnas</a:t>
            </a:r>
            <a:endParaRPr lang="en-US" altLang="ko-KR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45413F7-4DAB-ABB4-A307-2E03431ADE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82" y="3690148"/>
            <a:ext cx="801835" cy="933418"/>
          </a:xfrm>
          <a:prstGeom prst="rect">
            <a:avLst/>
          </a:prstGeom>
        </p:spPr>
      </p:pic>
      <p:pic>
        <p:nvPicPr>
          <p:cNvPr id="6146" name="Picture 2" descr="How To Use Finviz to Screen For Stocks">
            <a:extLst>
              <a:ext uri="{FF2B5EF4-FFF2-40B4-BE49-F238E27FC236}">
                <a16:creationId xmlns:a16="http://schemas.microsoft.com/office/drawing/2014/main" id="{C3157276-21F8-5D92-9F6A-41FDED64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11" y="4476842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ACD1C6D-2482-7AB0-3E90-B0DD1DC6933A}"/>
              </a:ext>
            </a:extLst>
          </p:cNvPr>
          <p:cNvSpPr txBox="1"/>
          <p:nvPr/>
        </p:nvSpPr>
        <p:spPr>
          <a:xfrm>
            <a:off x="3568614" y="424359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04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07F4654-A23D-0525-57EF-FE5033A674D9}"/>
              </a:ext>
            </a:extLst>
          </p:cNvPr>
          <p:cNvGrpSpPr>
            <a:grpSpLocks noChangeAspect="1"/>
          </p:cNvGrpSpPr>
          <p:nvPr/>
        </p:nvGrpSpPr>
        <p:grpSpPr>
          <a:xfrm>
            <a:off x="3965746" y="1179137"/>
            <a:ext cx="4260507" cy="4499726"/>
            <a:chOff x="1426858" y="483306"/>
            <a:chExt cx="4512284" cy="476564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F0CB5CB9-535A-20F3-0F60-B44533063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6858" y="933212"/>
              <a:ext cx="4512284" cy="1571373"/>
              <a:chOff x="1883458" y="3261264"/>
              <a:chExt cx="7998778" cy="2785527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2CCD3CD-4D4F-B55A-FF19-B643EBFD3F86}"/>
                  </a:ext>
                </a:extLst>
              </p:cNvPr>
              <p:cNvSpPr/>
              <p:nvPr/>
            </p:nvSpPr>
            <p:spPr>
              <a:xfrm>
                <a:off x="1883458" y="4361688"/>
                <a:ext cx="7998778" cy="168510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>
                  <a:latin typeface="Microsoft GothicNeo" panose="020B0500000101010101" pitchFamily="34" charset="-127"/>
                </a:endParaRPr>
              </a:p>
            </p:txBody>
          </p: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2EC0879-341B-B47B-1585-4FEB86823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124" y="4787444"/>
                <a:ext cx="3408930" cy="83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Web scraping to PANDAS (step-by-step in 9 lines) | Kaggle">
                <a:extLst>
                  <a:ext uri="{FF2B5EF4-FFF2-40B4-BE49-F238E27FC236}">
                    <a16:creationId xmlns:a16="http://schemas.microsoft.com/office/drawing/2014/main" id="{A919EBBA-9929-9877-4F46-DEF6199EBD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0495" y="4477388"/>
                <a:ext cx="3650218" cy="1569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python-3-logo-png-transparent – AI &amp; Digital Education">
                <a:extLst>
                  <a:ext uri="{FF2B5EF4-FFF2-40B4-BE49-F238E27FC236}">
                    <a16:creationId xmlns:a16="http://schemas.microsoft.com/office/drawing/2014/main" id="{8CD1E732-C6EB-2AA0-3895-65B91FE404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8029" y="3261264"/>
                <a:ext cx="3279041" cy="952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0DC9BFF-A3EA-90A3-5FEB-8CF907EEAB65}"/>
                </a:ext>
              </a:extLst>
            </p:cNvPr>
            <p:cNvSpPr txBox="1"/>
            <p:nvPr/>
          </p:nvSpPr>
          <p:spPr>
            <a:xfrm>
              <a:off x="2094701" y="483306"/>
              <a:ext cx="3067503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Herramientas: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329CCA-8887-7241-59CB-A683955FA011}"/>
                </a:ext>
              </a:extLst>
            </p:cNvPr>
            <p:cNvSpPr txBox="1"/>
            <p:nvPr/>
          </p:nvSpPr>
          <p:spPr>
            <a:xfrm>
              <a:off x="2182308" y="3375207"/>
              <a:ext cx="3067503" cy="749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ko-KR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Otras librerías utilizadas</a:t>
              </a:r>
            </a:p>
          </p:txBody>
        </p:sp>
        <p:pic>
          <p:nvPicPr>
            <p:cNvPr id="2064" name="Picture 16" descr="Primeros pasos con Pandas - Adictos al trabajo Tutoriales">
              <a:extLst>
                <a:ext uri="{FF2B5EF4-FFF2-40B4-BE49-F238E27FC236}">
                  <a16:creationId xmlns:a16="http://schemas.microsoft.com/office/drawing/2014/main" id="{B00D387E-A665-ADE3-17F6-94D596006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83" y="4204063"/>
              <a:ext cx="1409654" cy="569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Day 40 of 100DaysofML. NLTK. Natural Language Toolkit is one… | by Charan  Soneji | 100DaysofMLcode | Medium">
              <a:extLst>
                <a:ext uri="{FF2B5EF4-FFF2-40B4-BE49-F238E27FC236}">
                  <a16:creationId xmlns:a16="http://schemas.microsoft.com/office/drawing/2014/main" id="{37D2BB61-4C60-521C-C4EF-04762C5E4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572" y="4042934"/>
              <a:ext cx="1108633" cy="120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953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ahoo! Finance - Wikipedia">
            <a:extLst>
              <a:ext uri="{FF2B5EF4-FFF2-40B4-BE49-F238E27FC236}">
                <a16:creationId xmlns:a16="http://schemas.microsoft.com/office/drawing/2014/main" id="{618A6994-D4DA-0C7F-F299-0417A4A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2822255"/>
            <a:ext cx="2774741" cy="10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8E8CB2A-0DA2-C6B8-0A76-E1325042A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7" y="2771114"/>
            <a:ext cx="3421719" cy="1125824"/>
          </a:xfrm>
          <a:prstGeom prst="rect">
            <a:avLst/>
          </a:prstGeom>
        </p:spPr>
      </p:pic>
      <p:pic>
        <p:nvPicPr>
          <p:cNvPr id="2054" name="Picture 6" descr="Investing.com - Crunchbase Company Profile &amp; Funding">
            <a:extLst>
              <a:ext uri="{FF2B5EF4-FFF2-40B4-BE49-F238E27FC236}">
                <a16:creationId xmlns:a16="http://schemas.microsoft.com/office/drawing/2014/main" id="{C089DED2-1F15-FA70-38A4-3B56A58B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48" y="1636775"/>
            <a:ext cx="2936875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Use Finviz to Screen For Stocks">
            <a:extLst>
              <a:ext uri="{FF2B5EF4-FFF2-40B4-BE49-F238E27FC236}">
                <a16:creationId xmlns:a16="http://schemas.microsoft.com/office/drawing/2014/main" id="{75B29B4D-F20D-716A-D695-477018FB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0" y="3429000"/>
            <a:ext cx="1777311" cy="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9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ahoo! Finance - Wikipedia">
            <a:extLst>
              <a:ext uri="{FF2B5EF4-FFF2-40B4-BE49-F238E27FC236}">
                <a16:creationId xmlns:a16="http://schemas.microsoft.com/office/drawing/2014/main" id="{127773CD-C244-9634-7261-4A2F709B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82" y="5235913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contenido">
            <a:extLst>
              <a:ext uri="{FF2B5EF4-FFF2-40B4-BE49-F238E27FC236}">
                <a16:creationId xmlns:a16="http://schemas.microsoft.com/office/drawing/2014/main" id="{7DB0F9F4-ECA6-D98E-394D-1A4BCDBB0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831" y="1317013"/>
            <a:ext cx="7870825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importan las siguientes librerías </a:t>
            </a:r>
            <a:r>
              <a:rPr lang="es-CL" altLang="es-CL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time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selenium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selenium.webdriver.common.by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By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os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pd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Series,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DataFrame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ExcelWriter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ExcelFile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bs4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TextBlobstock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ExcelFile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pandas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ExcelWriter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textblob.sentiments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NaiveBayesAnalyzer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nltk.sentiment.vader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SentimentIntensityAnalyzer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vaderSentiment.vaderSentiment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SentimentIntensityAnalyzer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05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51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13FBFF-4FB1-D31D-E762-689C988D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88" y="784697"/>
            <a:ext cx="4582722" cy="3431542"/>
          </a:xfrm>
          <a:prstGeom prst="rect">
            <a:avLst/>
          </a:prstGeom>
        </p:spPr>
      </p:pic>
      <p:sp>
        <p:nvSpPr>
          <p:cNvPr id="3" name="4 Marcador de contenido">
            <a:extLst>
              <a:ext uri="{FF2B5EF4-FFF2-40B4-BE49-F238E27FC236}">
                <a16:creationId xmlns:a16="http://schemas.microsoft.com/office/drawing/2014/main" id="{CA05851E-D644-1B86-CFFF-37DBF50D0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009" y="1482079"/>
            <a:ext cx="5436125" cy="389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crea variable driver con objeto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para mediante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método GET abrir el Browser Chrome y la página de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Yahoo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Finance</a:t>
            </a:r>
            <a:r>
              <a:rPr lang="es-CL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 =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webdriver.Chrome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link = 'https://finance.yahoo.com/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topic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/stock-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market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/'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driver.get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(link)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driver.maximize_window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for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i in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range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(1,15):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driver.execute_script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("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window.scrollBy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(0, 10000);")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</a:t>
            </a:r>
            <a:r>
              <a:rPr lang="es-CL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time.sleep</a:t>
            </a:r>
            <a:r>
              <a:rPr lang="es-CL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(5)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soup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BeautifulSoup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driver.page_source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'</a:t>
            </a:r>
            <a:r>
              <a:rPr lang="fr-FR" altLang="es-CL" sz="1200" b="1" i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html.parser</a:t>
            </a:r>
            <a:r>
              <a:rPr lang="fr-FR" altLang="es-CL" sz="1200" b="1" i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')</a:t>
            </a:r>
            <a:endParaRPr lang="es-CL" altLang="es-CL" sz="1200" b="1" i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pic>
        <p:nvPicPr>
          <p:cNvPr id="6" name="Picture 2" descr="Yahoo! Finance - Wikipedia">
            <a:extLst>
              <a:ext uri="{FF2B5EF4-FFF2-40B4-BE49-F238E27FC236}">
                <a16:creationId xmlns:a16="http://schemas.microsoft.com/office/drawing/2014/main" id="{5498A64E-251E-DCD6-4CBE-325DCCF4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82" y="5235913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7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ahoo! Finance - Wikipedia">
            <a:extLst>
              <a:ext uri="{FF2B5EF4-FFF2-40B4-BE49-F238E27FC236}">
                <a16:creationId xmlns:a16="http://schemas.microsoft.com/office/drawing/2014/main" id="{127773CD-C244-9634-7261-4A2F709B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26" y="5483029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contenido">
            <a:extLst>
              <a:ext uri="{FF2B5EF4-FFF2-40B4-BE49-F238E27FC236}">
                <a16:creationId xmlns:a16="http://schemas.microsoft.com/office/drawing/2014/main" id="{9F92FCD7-BCCE-9351-E35B-3963EF139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02" y="1421194"/>
            <a:ext cx="6711515" cy="492958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("Ingrese palabra a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scrapear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")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nombre = input()      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# Encontrar todos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headers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en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finance.yahoo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h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soup.findAll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('h3',class_='Mb(5px)'):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h.findAll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()[0].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'ad'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news_list.append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0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# Recorre la lista y busca la palabra clave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enumerate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news_list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''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if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nombre.lower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()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= ' &lt;------------ Palabra clave'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+= 1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keyword_list.append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(i + 1, ':',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text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#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de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Titulos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de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artulos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que contienen los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keywords</a:t>
            </a: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f'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\n--------- Total menciones de "{nombre}" = {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no_of_news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} ---------')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for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in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enumerate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keyword_list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):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   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print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(i + 1, ':', </a:t>
            </a:r>
            <a:r>
              <a:rPr lang="es-CL" altLang="es-CL" sz="900" b="1" dirty="0" err="1">
                <a:solidFill>
                  <a:schemeClr val="tx2"/>
                </a:solidFill>
                <a:latin typeface="Microsoft GothicNeo" panose="020B0500000101010101" pitchFamily="34" charset="-127"/>
              </a:rPr>
              <a:t>title</a:t>
            </a:r>
            <a:r>
              <a:rPr lang="es-CL" altLang="es-CL" sz="900" b="1" dirty="0">
                <a:solidFill>
                  <a:schemeClr val="tx2"/>
                </a:solidFill>
                <a:latin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9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s-CL" altLang="es-CL" sz="11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0D2DC3-7C8D-97AF-064A-F726A24A46E1}"/>
              </a:ext>
            </a:extLst>
          </p:cNvPr>
          <p:cNvSpPr txBox="1"/>
          <p:nvPr/>
        </p:nvSpPr>
        <p:spPr>
          <a:xfrm>
            <a:off x="635000" y="3898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</a:pPr>
            <a:r>
              <a:rPr lang="es-ES" altLang="es-CL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pide la palabra clave para buscarla y luego  mediante subrutina se seleccionan los títulos con el </a:t>
            </a:r>
            <a:r>
              <a:rPr lang="es-ES" altLang="es-CL" sz="1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keywords</a:t>
            </a:r>
            <a:r>
              <a:rPr lang="es-ES" altLang="es-CL" sz="1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3998AD-7B1A-236E-4ECA-DDDBFB3C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60" y="1432973"/>
            <a:ext cx="7726494" cy="25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4 Marcador de contenido">
            <a:extLst>
              <a:ext uri="{FF2B5EF4-FFF2-40B4-BE49-F238E27FC236}">
                <a16:creationId xmlns:a16="http://schemas.microsoft.com/office/drawing/2014/main" id="{6CF52FD5-AE0F-7A61-B2B7-9FD525D5D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132" y="1455399"/>
            <a:ext cx="5436125" cy="389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ES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Se recorre la lista con las noticias seleccionadas conjuntamente con el método asociado a </a:t>
            </a:r>
            <a:r>
              <a:rPr lang="es-ES" altLang="es-CL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ES" altLang="es-CL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asignando el sentimiento x noticia. 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400" b="1" dirty="0">
              <a:solidFill>
                <a:schemeClr val="tx2"/>
              </a:solidFill>
              <a:latin typeface="Microsoft GothicNeo" panose="020B0500000101010101" pitchFamily="34" charset="-12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F0BD4C-ACB3-C2DA-19C6-78A71886D082}"/>
              </a:ext>
            </a:extLst>
          </p:cNvPr>
          <p:cNvSpPr txBox="1"/>
          <p:nvPr/>
        </p:nvSpPr>
        <p:spPr>
          <a:xfrm>
            <a:off x="1448304" y="2752340"/>
            <a:ext cx="49098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from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import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endParaRPr lang="es-CL" altLang="es-CL" sz="1200" b="1" dirty="0">
              <a:solidFill>
                <a:schemeClr val="tx2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news_sentblob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[]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for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in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keyword_list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print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= 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TextBlob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print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news_sentblob.append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((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news,analysis.sentiment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[0],               			</a:t>
            </a:r>
            <a:r>
              <a:rPr lang="es-CL" altLang="es-CL" sz="1200" b="1" dirty="0" err="1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analysis.sentiment</a:t>
            </a:r>
            <a:r>
              <a:rPr lang="es-CL" altLang="es-CL" sz="1200" b="1" dirty="0">
                <a:solidFill>
                  <a:schemeClr val="tx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[1]))</a:t>
            </a:r>
          </a:p>
        </p:txBody>
      </p:sp>
      <p:pic>
        <p:nvPicPr>
          <p:cNvPr id="17" name="Picture 2" descr="Yahoo! Finance - Wikipedia">
            <a:extLst>
              <a:ext uri="{FF2B5EF4-FFF2-40B4-BE49-F238E27FC236}">
                <a16:creationId xmlns:a16="http://schemas.microsoft.com/office/drawing/2014/main" id="{453BA7D8-18CB-7BA6-0F3E-9DC8744D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26" y="5483029"/>
            <a:ext cx="2774428" cy="101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A2C13A8-F702-17F9-3A29-B5951525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51" y="284307"/>
            <a:ext cx="4706007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20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8671</TotalTime>
  <Words>1241</Words>
  <Application>Microsoft Office PowerPoint</Application>
  <PresentationFormat>Panorámica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Microsoft GothicNeo</vt:lpstr>
      <vt:lpstr>Microsoft JhengHei UI</vt:lpstr>
      <vt:lpstr>Arial</vt:lpstr>
      <vt:lpstr>Consolas</vt:lpstr>
      <vt:lpstr>Georgia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NICOLAS ALBERTO CODDOU CIENFUEGOS</cp:lastModifiedBy>
  <cp:revision>120</cp:revision>
  <dcterms:created xsi:type="dcterms:W3CDTF">2018-04-24T17:14:44Z</dcterms:created>
  <dcterms:modified xsi:type="dcterms:W3CDTF">2022-09-02T21:16:27Z</dcterms:modified>
</cp:coreProperties>
</file>